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301" r:id="rId4"/>
    <p:sldId id="262" r:id="rId5"/>
    <p:sldId id="275" r:id="rId6"/>
    <p:sldId id="298" r:id="rId7"/>
    <p:sldId id="299" r:id="rId8"/>
    <p:sldId id="300" r:id="rId9"/>
    <p:sldId id="306" r:id="rId10"/>
    <p:sldId id="308" r:id="rId11"/>
    <p:sldId id="309" r:id="rId12"/>
    <p:sldId id="303" r:id="rId13"/>
    <p:sldId id="273" r:id="rId14"/>
    <p:sldId id="310" r:id="rId15"/>
    <p:sldId id="311" r:id="rId16"/>
    <p:sldId id="312" r:id="rId17"/>
    <p:sldId id="304" r:id="rId18"/>
    <p:sldId id="30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FF0"/>
    <a:srgbClr val="FBB040"/>
    <a:srgbClr val="FFFFFF"/>
    <a:srgbClr val="39B54A"/>
    <a:srgbClr val="5565AF"/>
    <a:srgbClr val="F05341"/>
    <a:srgbClr val="CD2027"/>
    <a:srgbClr val="00AEEF"/>
    <a:srgbClr val="FFC717"/>
    <a:srgbClr val="D7D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showGuides="1">
      <p:cViewPr varScale="1">
        <p:scale>
          <a:sx n="80" d="100"/>
          <a:sy n="80" d="100"/>
        </p:scale>
        <p:origin x="77" y="221"/>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3-11T01:55:11.658" idx="2">
    <p:pos x="6811" y="1264"/>
    <p:text>Πώς το κάνουν αυτό; Μήπως να δώσουμε κάποι εξήγηση;</p:text>
  </p:cm>
</p:cmLst>
</file>

<file path=ppt/diagrams/_rels/data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29.png"/></Relationships>
</file>

<file path=ppt/diagrams/_rels/data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A5502-E988-4271-B1B1-F803C4DCEEF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E264145-B9C2-49A7-ABA5-C796A18348EA}">
      <dgm:prSet custT="1"/>
      <dgm:spPr/>
      <dgm:t>
        <a:bodyPr/>
        <a:lstStyle/>
        <a:p>
          <a:pPr>
            <a:lnSpc>
              <a:spcPct val="100000"/>
            </a:lnSpc>
          </a:pPr>
          <a:r>
            <a:rPr lang="en-US" sz="1400" dirty="0"/>
            <a:t>Adjusting the settings of your personal device might feel sometimes a bit overwhelming or complicated. The good news is that there is nothing to worry about</a:t>
          </a:r>
          <a:r>
            <a:rPr lang="en-US" sz="1200" dirty="0"/>
            <a:t>.</a:t>
          </a:r>
        </a:p>
      </dgm:t>
    </dgm:pt>
    <dgm:pt modelId="{53FD892B-F1D2-492E-BE55-940EA39D07F4}" type="parTrans" cxnId="{CD94BF16-63EC-49EE-AEB6-FD30B6590F6C}">
      <dgm:prSet/>
      <dgm:spPr/>
      <dgm:t>
        <a:bodyPr/>
        <a:lstStyle/>
        <a:p>
          <a:endParaRPr lang="en-US"/>
        </a:p>
      </dgm:t>
    </dgm:pt>
    <dgm:pt modelId="{9239B67E-2EAD-46DA-A12D-727419E3727A}" type="sibTrans" cxnId="{CD94BF16-63EC-49EE-AEB6-FD30B6590F6C}">
      <dgm:prSet/>
      <dgm:spPr/>
      <dgm:t>
        <a:bodyPr/>
        <a:lstStyle/>
        <a:p>
          <a:endParaRPr lang="en-US"/>
        </a:p>
      </dgm:t>
    </dgm:pt>
    <dgm:pt modelId="{6A7A9E5C-DAA9-0C42-821F-DF57691CCDC5}">
      <dgm:prSet custT="1"/>
      <dgm:spPr/>
      <dgm:t>
        <a:bodyPr/>
        <a:lstStyle/>
        <a:p>
          <a:pPr>
            <a:lnSpc>
              <a:spcPct val="100000"/>
            </a:lnSpc>
          </a:pPr>
          <a:r>
            <a:rPr lang="en-GB" sz="1400" b="0" i="0" dirty="0"/>
            <a:t>Many smartphones and tablets come with a range of features which you can adjust to make sure the device meets your needs. This will help you to facilitate your experience when navigating online.</a:t>
          </a:r>
          <a:endParaRPr lang="en-GB" sz="1400" dirty="0"/>
        </a:p>
      </dgm:t>
    </dgm:pt>
    <dgm:pt modelId="{D1872541-F8C3-C842-BCF3-A940790AA423}" type="parTrans" cxnId="{EEE5A2C5-F45B-4A40-A9AF-9DE4CDF8B0A2}">
      <dgm:prSet/>
      <dgm:spPr/>
      <dgm:t>
        <a:bodyPr/>
        <a:lstStyle/>
        <a:p>
          <a:endParaRPr lang="en-GB"/>
        </a:p>
      </dgm:t>
    </dgm:pt>
    <dgm:pt modelId="{FFC1B3C3-2FF4-A545-B4C3-1316F6AAE846}" type="sibTrans" cxnId="{EEE5A2C5-F45B-4A40-A9AF-9DE4CDF8B0A2}">
      <dgm:prSet/>
      <dgm:spPr/>
      <dgm:t>
        <a:bodyPr/>
        <a:lstStyle/>
        <a:p>
          <a:endParaRPr lang="en-GB"/>
        </a:p>
      </dgm:t>
    </dgm:pt>
    <dgm:pt modelId="{18AE28B3-1BA5-4E75-AA2C-E637735609D4}" type="pres">
      <dgm:prSet presAssocID="{BC0A5502-E988-4271-B1B1-F803C4DCEEF1}" presName="root" presStyleCnt="0">
        <dgm:presLayoutVars>
          <dgm:dir/>
          <dgm:resizeHandles val="exact"/>
        </dgm:presLayoutVars>
      </dgm:prSet>
      <dgm:spPr/>
    </dgm:pt>
    <dgm:pt modelId="{768A7E46-5B97-4CAB-8194-002B07A9218B}" type="pres">
      <dgm:prSet presAssocID="{EE264145-B9C2-49A7-ABA5-C796A18348EA}" presName="compNode" presStyleCnt="0"/>
      <dgm:spPr/>
    </dgm:pt>
    <dgm:pt modelId="{68B02D23-B61D-49EB-B1C7-197DB6D9DA93}" type="pres">
      <dgm:prSet presAssocID="{EE264145-B9C2-49A7-ABA5-C796A18348EA}" presName="iconRect" presStyleLbl="node1" presStyleIdx="0" presStyleCnt="2"/>
      <dgm:spPr>
        <a:blipFill rotWithShape="1">
          <a:blip xmlns:r="http://schemas.openxmlformats.org/officeDocument/2006/relationships" r:embed="rId1"/>
          <a:srcRect/>
          <a:stretch>
            <a:fillRect/>
          </a:stretch>
        </a:blipFill>
      </dgm:spPr>
      <dgm:extLst>
        <a:ext uri="{E40237B7-FDA0-4F09-8148-C483321AD2D9}">
          <dgm14:cNvPr xmlns:dgm14="http://schemas.microsoft.com/office/drawing/2010/diagram" id="0" name="" descr="Processor"/>
        </a:ext>
      </dgm:extLst>
    </dgm:pt>
    <dgm:pt modelId="{FDFD43CF-FB1D-4066-92F6-2FEE76EAEDDC}" type="pres">
      <dgm:prSet presAssocID="{EE264145-B9C2-49A7-ABA5-C796A18348EA}" presName="spaceRect" presStyleCnt="0"/>
      <dgm:spPr/>
    </dgm:pt>
    <dgm:pt modelId="{299145A3-2598-4111-A72A-9AC257B597D3}" type="pres">
      <dgm:prSet presAssocID="{EE264145-B9C2-49A7-ABA5-C796A18348EA}" presName="textRect" presStyleLbl="revTx" presStyleIdx="0" presStyleCnt="2">
        <dgm:presLayoutVars>
          <dgm:chMax val="1"/>
          <dgm:chPref val="1"/>
        </dgm:presLayoutVars>
      </dgm:prSet>
      <dgm:spPr/>
    </dgm:pt>
    <dgm:pt modelId="{451A6335-C834-4FFA-86A6-4BF7560410B5}" type="pres">
      <dgm:prSet presAssocID="{9239B67E-2EAD-46DA-A12D-727419E3727A}" presName="sibTrans" presStyleCnt="0"/>
      <dgm:spPr/>
    </dgm:pt>
    <dgm:pt modelId="{ADD83970-6D03-974F-8309-942A00E28015}" type="pres">
      <dgm:prSet presAssocID="{6A7A9E5C-DAA9-0C42-821F-DF57691CCDC5}" presName="compNode" presStyleCnt="0"/>
      <dgm:spPr/>
    </dgm:pt>
    <dgm:pt modelId="{0D388818-DB31-9F4D-BF6C-EDD9EE316F2B}" type="pres">
      <dgm:prSet presAssocID="{6A7A9E5C-DAA9-0C42-821F-DF57691CCDC5}"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000" b="-1000"/>
          </a:stretch>
        </a:blipFill>
      </dgm:spPr>
    </dgm:pt>
    <dgm:pt modelId="{D95B8C7B-2B80-2F4F-82B3-DFA7B8C99395}" type="pres">
      <dgm:prSet presAssocID="{6A7A9E5C-DAA9-0C42-821F-DF57691CCDC5}" presName="spaceRect" presStyleCnt="0"/>
      <dgm:spPr/>
    </dgm:pt>
    <dgm:pt modelId="{F8EE1A48-8FE7-544D-BA61-3E0E81BEA03E}" type="pres">
      <dgm:prSet presAssocID="{6A7A9E5C-DAA9-0C42-821F-DF57691CCDC5}" presName="textRect" presStyleLbl="revTx" presStyleIdx="1" presStyleCnt="2">
        <dgm:presLayoutVars>
          <dgm:chMax val="1"/>
          <dgm:chPref val="1"/>
        </dgm:presLayoutVars>
      </dgm:prSet>
      <dgm:spPr/>
    </dgm:pt>
  </dgm:ptLst>
  <dgm:cxnLst>
    <dgm:cxn modelId="{CD94BF16-63EC-49EE-AEB6-FD30B6590F6C}" srcId="{BC0A5502-E988-4271-B1B1-F803C4DCEEF1}" destId="{EE264145-B9C2-49A7-ABA5-C796A18348EA}" srcOrd="0" destOrd="0" parTransId="{53FD892B-F1D2-492E-BE55-940EA39D07F4}" sibTransId="{9239B67E-2EAD-46DA-A12D-727419E3727A}"/>
    <dgm:cxn modelId="{74517E74-F592-4262-979F-2CDEDCADF284}" type="presOf" srcId="{EE264145-B9C2-49A7-ABA5-C796A18348EA}" destId="{299145A3-2598-4111-A72A-9AC257B597D3}" srcOrd="0" destOrd="0" presId="urn:microsoft.com/office/officeart/2018/2/layout/IconLabelList"/>
    <dgm:cxn modelId="{8CB80B9F-9007-B846-9F86-4EB67C547A93}" type="presOf" srcId="{6A7A9E5C-DAA9-0C42-821F-DF57691CCDC5}" destId="{F8EE1A48-8FE7-544D-BA61-3E0E81BEA03E}" srcOrd="0" destOrd="0" presId="urn:microsoft.com/office/officeart/2018/2/layout/IconLabelList"/>
    <dgm:cxn modelId="{EEE5A2C5-F45B-4A40-A9AF-9DE4CDF8B0A2}" srcId="{BC0A5502-E988-4271-B1B1-F803C4DCEEF1}" destId="{6A7A9E5C-DAA9-0C42-821F-DF57691CCDC5}" srcOrd="1" destOrd="0" parTransId="{D1872541-F8C3-C842-BCF3-A940790AA423}" sibTransId="{FFC1B3C3-2FF4-A545-B4C3-1316F6AAE846}"/>
    <dgm:cxn modelId="{02F9DDD5-EF9E-4813-86BA-3BB1951B9ED8}" type="presOf" srcId="{BC0A5502-E988-4271-B1B1-F803C4DCEEF1}" destId="{18AE28B3-1BA5-4E75-AA2C-E637735609D4}" srcOrd="0" destOrd="0" presId="urn:microsoft.com/office/officeart/2018/2/layout/IconLabelList"/>
    <dgm:cxn modelId="{131D1AF1-8B5B-4CC4-9084-2390AD25D221}" type="presParOf" srcId="{18AE28B3-1BA5-4E75-AA2C-E637735609D4}" destId="{768A7E46-5B97-4CAB-8194-002B07A9218B}" srcOrd="0" destOrd="0" presId="urn:microsoft.com/office/officeart/2018/2/layout/IconLabelList"/>
    <dgm:cxn modelId="{F01C51E4-9B10-4008-9F89-1F0E028154D1}" type="presParOf" srcId="{768A7E46-5B97-4CAB-8194-002B07A9218B}" destId="{68B02D23-B61D-49EB-B1C7-197DB6D9DA93}" srcOrd="0" destOrd="0" presId="urn:microsoft.com/office/officeart/2018/2/layout/IconLabelList"/>
    <dgm:cxn modelId="{41E23389-FA05-4825-B98F-50173D4D6928}" type="presParOf" srcId="{768A7E46-5B97-4CAB-8194-002B07A9218B}" destId="{FDFD43CF-FB1D-4066-92F6-2FEE76EAEDDC}" srcOrd="1" destOrd="0" presId="urn:microsoft.com/office/officeart/2018/2/layout/IconLabelList"/>
    <dgm:cxn modelId="{9A10A281-6405-40F5-8057-91BCAFA0CD98}" type="presParOf" srcId="{768A7E46-5B97-4CAB-8194-002B07A9218B}" destId="{299145A3-2598-4111-A72A-9AC257B597D3}" srcOrd="2" destOrd="0" presId="urn:microsoft.com/office/officeart/2018/2/layout/IconLabelList"/>
    <dgm:cxn modelId="{599E1927-08DF-4A67-9F81-59E9AC43BECB}" type="presParOf" srcId="{18AE28B3-1BA5-4E75-AA2C-E637735609D4}" destId="{451A6335-C834-4FFA-86A6-4BF7560410B5}" srcOrd="1" destOrd="0" presId="urn:microsoft.com/office/officeart/2018/2/layout/IconLabelList"/>
    <dgm:cxn modelId="{769FDE7E-B487-2B4C-93C2-B976D0EC6D37}" type="presParOf" srcId="{18AE28B3-1BA5-4E75-AA2C-E637735609D4}" destId="{ADD83970-6D03-974F-8309-942A00E28015}" srcOrd="2" destOrd="0" presId="urn:microsoft.com/office/officeart/2018/2/layout/IconLabelList"/>
    <dgm:cxn modelId="{AB6423ED-C0CF-5442-87E1-136298EBFE54}" type="presParOf" srcId="{ADD83970-6D03-974F-8309-942A00E28015}" destId="{0D388818-DB31-9F4D-BF6C-EDD9EE316F2B}" srcOrd="0" destOrd="0" presId="urn:microsoft.com/office/officeart/2018/2/layout/IconLabelList"/>
    <dgm:cxn modelId="{E11D00F4-9FF2-BE42-9AD3-0876707BF066}" type="presParOf" srcId="{ADD83970-6D03-974F-8309-942A00E28015}" destId="{D95B8C7B-2B80-2F4F-82B3-DFA7B8C99395}" srcOrd="1" destOrd="0" presId="urn:microsoft.com/office/officeart/2018/2/layout/IconLabelList"/>
    <dgm:cxn modelId="{39462D2A-FB74-EE4F-AE56-F276521BA6B3}" type="presParOf" srcId="{ADD83970-6D03-974F-8309-942A00E28015}" destId="{F8EE1A48-8FE7-544D-BA61-3E0E81BEA03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0A39F-2C66-4AFA-8B29-FD38058E8167}"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FF186A75-2440-4276-BFCB-B17652F09FE6}">
      <dgm:prSet/>
      <dgm:spPr/>
      <dgm:t>
        <a:bodyPr anchor="ctr"/>
        <a:lstStyle/>
        <a:p>
          <a:pPr algn="ctr"/>
          <a:r>
            <a:rPr lang="en-US" dirty="0"/>
            <a:t>Unlock the screen of your phone, if necessary.</a:t>
          </a:r>
        </a:p>
      </dgm:t>
    </dgm:pt>
    <dgm:pt modelId="{FA3687D8-E6E3-4F2D-BBB2-3AD4416FB33A}" type="parTrans" cxnId="{04D0F69F-A325-4A4B-93E1-AE61D10AC0AE}">
      <dgm:prSet/>
      <dgm:spPr/>
      <dgm:t>
        <a:bodyPr/>
        <a:lstStyle/>
        <a:p>
          <a:endParaRPr lang="en-US"/>
        </a:p>
      </dgm:t>
    </dgm:pt>
    <dgm:pt modelId="{FFCEC438-AECD-4AB8-8FF3-06A32F18BD5B}" type="sibTrans" cxnId="{04D0F69F-A325-4A4B-93E1-AE61D10AC0AE}">
      <dgm:prSet phldrT="1" phldr="0"/>
      <dgm:spPr/>
      <dgm:t>
        <a:bodyPr/>
        <a:lstStyle/>
        <a:p>
          <a:r>
            <a:rPr lang="en-US"/>
            <a:t>1</a:t>
          </a:r>
          <a:endParaRPr lang="en-US" dirty="0"/>
        </a:p>
      </dgm:t>
    </dgm:pt>
    <dgm:pt modelId="{73C6CD80-0D59-4043-AA69-77593962BD38}">
      <dgm:prSet/>
      <dgm:spPr/>
      <dgm:t>
        <a:bodyPr anchor="ctr"/>
        <a:lstStyle/>
        <a:p>
          <a:pPr algn="ctr"/>
          <a:r>
            <a:rPr lang="en-US" dirty="0"/>
            <a:t>Go to your </a:t>
          </a:r>
          <a:r>
            <a:rPr lang="en-US" b="1" dirty="0"/>
            <a:t>‘Settings’. </a:t>
          </a:r>
        </a:p>
        <a:p>
          <a:pPr algn="ctr"/>
          <a:r>
            <a:rPr lang="en-US" dirty="0"/>
            <a:t>Usually your phone </a:t>
          </a:r>
          <a:r>
            <a:rPr lang="en-US" b="1" dirty="0"/>
            <a:t>‘Settings’ </a:t>
          </a:r>
          <a:r>
            <a:rPr lang="en-US" dirty="0"/>
            <a:t>are easy to identify as they are represented with a gear logo.</a:t>
          </a:r>
        </a:p>
      </dgm:t>
    </dgm:pt>
    <dgm:pt modelId="{1180247F-69C7-4923-B26F-93BE9D74097C}" type="parTrans" cxnId="{E33FEEA2-ACD9-4C15-9992-0BE2017AEAA9}">
      <dgm:prSet/>
      <dgm:spPr/>
      <dgm:t>
        <a:bodyPr/>
        <a:lstStyle/>
        <a:p>
          <a:endParaRPr lang="en-US"/>
        </a:p>
      </dgm:t>
    </dgm:pt>
    <dgm:pt modelId="{3514B7B0-5ED4-43C0-8D07-42EC927651C3}" type="sibTrans" cxnId="{E33FEEA2-ACD9-4C15-9992-0BE2017AEAA9}">
      <dgm:prSet phldrT="2" phldr="0"/>
      <dgm:spPr/>
      <dgm:t>
        <a:bodyPr/>
        <a:lstStyle/>
        <a:p>
          <a:r>
            <a:rPr lang="en-US"/>
            <a:t>2</a:t>
          </a:r>
        </a:p>
      </dgm:t>
    </dgm:pt>
    <dgm:pt modelId="{F70727D9-7611-4389-A7F5-87519D234ADA}">
      <dgm:prSet/>
      <dgm:spPr/>
      <dgm:t>
        <a:bodyPr anchor="ctr"/>
        <a:lstStyle/>
        <a:p>
          <a:pPr algn="ctr"/>
          <a:r>
            <a:rPr lang="en-US" dirty="0"/>
            <a:t>Once you have opened your </a:t>
          </a:r>
          <a:r>
            <a:rPr lang="en-US" b="1" dirty="0"/>
            <a:t>‘Settings’ </a:t>
          </a:r>
          <a:r>
            <a:rPr lang="en-US" dirty="0"/>
            <a:t>you can easily adjust your sounds, display, brightness, and accessibility features. You can even set a Face ID and passcode to protect your device.</a:t>
          </a:r>
        </a:p>
      </dgm:t>
    </dgm:pt>
    <dgm:pt modelId="{62B34D52-7058-45B3-94E3-928F020D6E98}" type="parTrans" cxnId="{3574ECF3-BABF-4941-9458-1F1E260FC768}">
      <dgm:prSet/>
      <dgm:spPr/>
      <dgm:t>
        <a:bodyPr/>
        <a:lstStyle/>
        <a:p>
          <a:endParaRPr lang="en-US"/>
        </a:p>
      </dgm:t>
    </dgm:pt>
    <dgm:pt modelId="{7F6520C9-2F38-41F8-AAC1-9B377EFA85EF}" type="sibTrans" cxnId="{3574ECF3-BABF-4941-9458-1F1E260FC768}">
      <dgm:prSet phldrT="3" phldr="0"/>
      <dgm:spPr/>
      <dgm:t>
        <a:bodyPr/>
        <a:lstStyle/>
        <a:p>
          <a:r>
            <a:rPr lang="en-US"/>
            <a:t>3</a:t>
          </a:r>
        </a:p>
      </dgm:t>
    </dgm:pt>
    <dgm:pt modelId="{08A4CC25-34AA-4B41-9764-948027434F0F}" type="pres">
      <dgm:prSet presAssocID="{34C0A39F-2C66-4AFA-8B29-FD38058E8167}" presName="linearFlow" presStyleCnt="0">
        <dgm:presLayoutVars>
          <dgm:dir/>
          <dgm:animLvl val="lvl"/>
          <dgm:resizeHandles val="exact"/>
        </dgm:presLayoutVars>
      </dgm:prSet>
      <dgm:spPr/>
    </dgm:pt>
    <dgm:pt modelId="{F13074C6-A7AD-7341-9EFE-87F5681CC1EB}" type="pres">
      <dgm:prSet presAssocID="{FF186A75-2440-4276-BFCB-B17652F09FE6}" presName="compositeNode" presStyleCnt="0"/>
      <dgm:spPr/>
    </dgm:pt>
    <dgm:pt modelId="{8774AB07-6633-A643-A071-2E056A358253}" type="pres">
      <dgm:prSet presAssocID="{FF186A75-2440-4276-BFCB-B17652F09FE6}" presName="parTx" presStyleLbl="node1" presStyleIdx="0" presStyleCnt="0">
        <dgm:presLayoutVars>
          <dgm:chMax val="0"/>
          <dgm:chPref val="0"/>
          <dgm:bulletEnabled val="1"/>
        </dgm:presLayoutVars>
      </dgm:prSet>
      <dgm:spPr/>
    </dgm:pt>
    <dgm:pt modelId="{649CDCF8-65B4-6D45-A1F0-103DCB3A5550}" type="pres">
      <dgm:prSet presAssocID="{FF186A75-2440-4276-BFCB-B17652F09FE6}" presName="parSh" presStyleCnt="0"/>
      <dgm:spPr/>
    </dgm:pt>
    <dgm:pt modelId="{CD51BDD6-218C-8644-8586-4E437DD9D210}" type="pres">
      <dgm:prSet presAssocID="{FF186A75-2440-4276-BFCB-B17652F09FE6}" presName="lineNode" presStyleLbl="alignAccFollowNode1" presStyleIdx="0" presStyleCnt="9"/>
      <dgm:spPr/>
    </dgm:pt>
    <dgm:pt modelId="{2C2A3873-F4FA-A046-BB29-6A3953588419}" type="pres">
      <dgm:prSet presAssocID="{FF186A75-2440-4276-BFCB-B17652F09FE6}" presName="lineArrowNode" presStyleLbl="alignAccFollowNode1" presStyleIdx="1" presStyleCnt="9"/>
      <dgm:spPr/>
    </dgm:pt>
    <dgm:pt modelId="{372C5070-68FB-7B4E-A841-FDF7D05F770B}" type="pres">
      <dgm:prSet presAssocID="{FFCEC438-AECD-4AB8-8FF3-06A32F18BD5B}" presName="sibTransNodeCircle" presStyleLbl="alignNode1" presStyleIdx="0" presStyleCnt="3">
        <dgm:presLayoutVars>
          <dgm:chMax val="0"/>
          <dgm:bulletEnabled/>
        </dgm:presLayoutVars>
      </dgm:prSet>
      <dgm:spPr/>
    </dgm:pt>
    <dgm:pt modelId="{983EAADD-5C41-8B46-9616-439093655F39}" type="pres">
      <dgm:prSet presAssocID="{FFCEC438-AECD-4AB8-8FF3-06A32F18BD5B}" presName="spacerBetweenCircleAndCallout" presStyleCnt="0">
        <dgm:presLayoutVars/>
      </dgm:prSet>
      <dgm:spPr/>
    </dgm:pt>
    <dgm:pt modelId="{63341BFD-0D53-754E-958C-EE9463ACE37F}" type="pres">
      <dgm:prSet presAssocID="{FF186A75-2440-4276-BFCB-B17652F09FE6}" presName="nodeText" presStyleLbl="alignAccFollowNode1" presStyleIdx="2" presStyleCnt="9">
        <dgm:presLayoutVars>
          <dgm:bulletEnabled val="1"/>
        </dgm:presLayoutVars>
      </dgm:prSet>
      <dgm:spPr/>
    </dgm:pt>
    <dgm:pt modelId="{F851DC34-B4B7-9A49-B3C8-5B1AC06BFA6D}" type="pres">
      <dgm:prSet presAssocID="{FFCEC438-AECD-4AB8-8FF3-06A32F18BD5B}" presName="sibTransComposite" presStyleCnt="0"/>
      <dgm:spPr/>
    </dgm:pt>
    <dgm:pt modelId="{F00E42C5-86EB-D54F-96B5-3572A9D2581E}" type="pres">
      <dgm:prSet presAssocID="{73C6CD80-0D59-4043-AA69-77593962BD38}" presName="compositeNode" presStyleCnt="0"/>
      <dgm:spPr/>
    </dgm:pt>
    <dgm:pt modelId="{5CA5B5F9-E7F4-7943-942F-9B1CD7A11542}" type="pres">
      <dgm:prSet presAssocID="{73C6CD80-0D59-4043-AA69-77593962BD38}" presName="parTx" presStyleLbl="node1" presStyleIdx="0" presStyleCnt="0">
        <dgm:presLayoutVars>
          <dgm:chMax val="0"/>
          <dgm:chPref val="0"/>
          <dgm:bulletEnabled val="1"/>
        </dgm:presLayoutVars>
      </dgm:prSet>
      <dgm:spPr/>
    </dgm:pt>
    <dgm:pt modelId="{80A745B3-80AC-6A4A-9A37-89B25F9E7A09}" type="pres">
      <dgm:prSet presAssocID="{73C6CD80-0D59-4043-AA69-77593962BD38}" presName="parSh" presStyleCnt="0"/>
      <dgm:spPr/>
    </dgm:pt>
    <dgm:pt modelId="{F5075A52-0C89-CF4E-A9FD-4EA8F4852233}" type="pres">
      <dgm:prSet presAssocID="{73C6CD80-0D59-4043-AA69-77593962BD38}" presName="lineNode" presStyleLbl="alignAccFollowNode1" presStyleIdx="3" presStyleCnt="9"/>
      <dgm:spPr/>
    </dgm:pt>
    <dgm:pt modelId="{AF22692E-B44B-3A4D-AF11-76ADE8260353}" type="pres">
      <dgm:prSet presAssocID="{73C6CD80-0D59-4043-AA69-77593962BD38}" presName="lineArrowNode" presStyleLbl="alignAccFollowNode1" presStyleIdx="4" presStyleCnt="9"/>
      <dgm:spPr/>
    </dgm:pt>
    <dgm:pt modelId="{27ECDFD2-0EFE-EE46-A23E-963B457B1E0B}" type="pres">
      <dgm:prSet presAssocID="{3514B7B0-5ED4-43C0-8D07-42EC927651C3}" presName="sibTransNodeCircle" presStyleLbl="alignNode1" presStyleIdx="1" presStyleCnt="3">
        <dgm:presLayoutVars>
          <dgm:chMax val="0"/>
          <dgm:bulletEnabled/>
        </dgm:presLayoutVars>
      </dgm:prSet>
      <dgm:spPr/>
    </dgm:pt>
    <dgm:pt modelId="{6D812608-87A3-2E4A-9BE4-38D939BB2B23}" type="pres">
      <dgm:prSet presAssocID="{3514B7B0-5ED4-43C0-8D07-42EC927651C3}" presName="spacerBetweenCircleAndCallout" presStyleCnt="0">
        <dgm:presLayoutVars/>
      </dgm:prSet>
      <dgm:spPr/>
    </dgm:pt>
    <dgm:pt modelId="{3902AAF5-D1D1-154C-996D-9DF298627F31}" type="pres">
      <dgm:prSet presAssocID="{73C6CD80-0D59-4043-AA69-77593962BD38}" presName="nodeText" presStyleLbl="alignAccFollowNode1" presStyleIdx="5" presStyleCnt="9">
        <dgm:presLayoutVars>
          <dgm:bulletEnabled val="1"/>
        </dgm:presLayoutVars>
      </dgm:prSet>
      <dgm:spPr/>
    </dgm:pt>
    <dgm:pt modelId="{B18E8C7F-57A2-E648-8CA3-49E9157400E8}" type="pres">
      <dgm:prSet presAssocID="{3514B7B0-5ED4-43C0-8D07-42EC927651C3}" presName="sibTransComposite" presStyleCnt="0"/>
      <dgm:spPr/>
    </dgm:pt>
    <dgm:pt modelId="{5EC2BA36-A50F-3B49-9960-AC979E3A3C0F}" type="pres">
      <dgm:prSet presAssocID="{F70727D9-7611-4389-A7F5-87519D234ADA}" presName="compositeNode" presStyleCnt="0"/>
      <dgm:spPr/>
    </dgm:pt>
    <dgm:pt modelId="{A5795682-97EB-6342-A5E9-F24B687FD872}" type="pres">
      <dgm:prSet presAssocID="{F70727D9-7611-4389-A7F5-87519D234ADA}" presName="parTx" presStyleLbl="node1" presStyleIdx="0" presStyleCnt="0">
        <dgm:presLayoutVars>
          <dgm:chMax val="0"/>
          <dgm:chPref val="0"/>
          <dgm:bulletEnabled val="1"/>
        </dgm:presLayoutVars>
      </dgm:prSet>
      <dgm:spPr/>
    </dgm:pt>
    <dgm:pt modelId="{170DCD54-D5A2-7F4C-9C62-281212DA017F}" type="pres">
      <dgm:prSet presAssocID="{F70727D9-7611-4389-A7F5-87519D234ADA}" presName="parSh" presStyleCnt="0"/>
      <dgm:spPr/>
    </dgm:pt>
    <dgm:pt modelId="{C97574CF-6405-584B-AE50-E7C082BA12FA}" type="pres">
      <dgm:prSet presAssocID="{F70727D9-7611-4389-A7F5-87519D234ADA}" presName="lineNode" presStyleLbl="alignAccFollowNode1" presStyleIdx="6" presStyleCnt="9"/>
      <dgm:spPr/>
    </dgm:pt>
    <dgm:pt modelId="{3CB98E0E-7D6C-1C49-A24F-0CFD81BDD8DD}" type="pres">
      <dgm:prSet presAssocID="{F70727D9-7611-4389-A7F5-87519D234ADA}" presName="lineArrowNode" presStyleLbl="alignAccFollowNode1" presStyleIdx="7" presStyleCnt="9"/>
      <dgm:spPr/>
    </dgm:pt>
    <dgm:pt modelId="{5620AA44-3AEC-7A4F-ABAC-2BEC54C772F7}" type="pres">
      <dgm:prSet presAssocID="{7F6520C9-2F38-41F8-AAC1-9B377EFA85EF}" presName="sibTransNodeCircle" presStyleLbl="alignNode1" presStyleIdx="2" presStyleCnt="3">
        <dgm:presLayoutVars>
          <dgm:chMax val="0"/>
          <dgm:bulletEnabled/>
        </dgm:presLayoutVars>
      </dgm:prSet>
      <dgm:spPr/>
    </dgm:pt>
    <dgm:pt modelId="{94B36376-9627-7F41-8F8B-188098CCA12A}" type="pres">
      <dgm:prSet presAssocID="{7F6520C9-2F38-41F8-AAC1-9B377EFA85EF}" presName="spacerBetweenCircleAndCallout" presStyleCnt="0">
        <dgm:presLayoutVars/>
      </dgm:prSet>
      <dgm:spPr/>
    </dgm:pt>
    <dgm:pt modelId="{95B5E1CD-3223-A242-9D14-45145095C121}" type="pres">
      <dgm:prSet presAssocID="{F70727D9-7611-4389-A7F5-87519D234ADA}" presName="nodeText" presStyleLbl="alignAccFollowNode1" presStyleIdx="8" presStyleCnt="9">
        <dgm:presLayoutVars>
          <dgm:bulletEnabled val="1"/>
        </dgm:presLayoutVars>
      </dgm:prSet>
      <dgm:spPr/>
    </dgm:pt>
  </dgm:ptLst>
  <dgm:cxnLst>
    <dgm:cxn modelId="{1EA2975D-2787-DE41-9C44-0B38C2CF27D3}" type="presOf" srcId="{3514B7B0-5ED4-43C0-8D07-42EC927651C3}" destId="{27ECDFD2-0EFE-EE46-A23E-963B457B1E0B}" srcOrd="0" destOrd="0" presId="urn:microsoft.com/office/officeart/2016/7/layout/LinearArrowProcessNumbered"/>
    <dgm:cxn modelId="{A01B6C63-ECD9-2245-A182-138AE5D94AB2}" type="presOf" srcId="{F70727D9-7611-4389-A7F5-87519D234ADA}" destId="{95B5E1CD-3223-A242-9D14-45145095C121}" srcOrd="0" destOrd="0" presId="urn:microsoft.com/office/officeart/2016/7/layout/LinearArrowProcessNumbered"/>
    <dgm:cxn modelId="{4EFD075A-7837-FD4D-BACF-B4596DFF4BFB}" type="presOf" srcId="{FFCEC438-AECD-4AB8-8FF3-06A32F18BD5B}" destId="{372C5070-68FB-7B4E-A841-FDF7D05F770B}" srcOrd="0" destOrd="0" presId="urn:microsoft.com/office/officeart/2016/7/layout/LinearArrowProcessNumbered"/>
    <dgm:cxn modelId="{F590B88C-2B93-A84A-BD77-A3B4BDB2F491}" type="presOf" srcId="{7F6520C9-2F38-41F8-AAC1-9B377EFA85EF}" destId="{5620AA44-3AEC-7A4F-ABAC-2BEC54C772F7}" srcOrd="0" destOrd="0" presId="urn:microsoft.com/office/officeart/2016/7/layout/LinearArrowProcessNumbered"/>
    <dgm:cxn modelId="{04D0F69F-A325-4A4B-93E1-AE61D10AC0AE}" srcId="{34C0A39F-2C66-4AFA-8B29-FD38058E8167}" destId="{FF186A75-2440-4276-BFCB-B17652F09FE6}" srcOrd="0" destOrd="0" parTransId="{FA3687D8-E6E3-4F2D-BBB2-3AD4416FB33A}" sibTransId="{FFCEC438-AECD-4AB8-8FF3-06A32F18BD5B}"/>
    <dgm:cxn modelId="{E33FEEA2-ACD9-4C15-9992-0BE2017AEAA9}" srcId="{34C0A39F-2C66-4AFA-8B29-FD38058E8167}" destId="{73C6CD80-0D59-4043-AA69-77593962BD38}" srcOrd="1" destOrd="0" parTransId="{1180247F-69C7-4923-B26F-93BE9D74097C}" sibTransId="{3514B7B0-5ED4-43C0-8D07-42EC927651C3}"/>
    <dgm:cxn modelId="{64939AA4-DEBA-574F-88F9-D511A38AE0E2}" type="presOf" srcId="{73C6CD80-0D59-4043-AA69-77593962BD38}" destId="{3902AAF5-D1D1-154C-996D-9DF298627F31}" srcOrd="0" destOrd="0" presId="urn:microsoft.com/office/officeart/2016/7/layout/LinearArrowProcessNumbered"/>
    <dgm:cxn modelId="{9166F1C8-9C55-BC48-A741-C45841D8D5F2}" type="presOf" srcId="{FF186A75-2440-4276-BFCB-B17652F09FE6}" destId="{63341BFD-0D53-754E-958C-EE9463ACE37F}" srcOrd="0" destOrd="0" presId="urn:microsoft.com/office/officeart/2016/7/layout/LinearArrowProcessNumbered"/>
    <dgm:cxn modelId="{26EBB3E4-1234-FC4B-BC89-0B01D83646E2}" type="presOf" srcId="{34C0A39F-2C66-4AFA-8B29-FD38058E8167}" destId="{08A4CC25-34AA-4B41-9764-948027434F0F}" srcOrd="0" destOrd="0" presId="urn:microsoft.com/office/officeart/2016/7/layout/LinearArrowProcessNumbered"/>
    <dgm:cxn modelId="{3574ECF3-BABF-4941-9458-1F1E260FC768}" srcId="{34C0A39F-2C66-4AFA-8B29-FD38058E8167}" destId="{F70727D9-7611-4389-A7F5-87519D234ADA}" srcOrd="2" destOrd="0" parTransId="{62B34D52-7058-45B3-94E3-928F020D6E98}" sibTransId="{7F6520C9-2F38-41F8-AAC1-9B377EFA85EF}"/>
    <dgm:cxn modelId="{A30EA17F-0584-744C-9A5A-5DE689E05B3C}" type="presParOf" srcId="{08A4CC25-34AA-4B41-9764-948027434F0F}" destId="{F13074C6-A7AD-7341-9EFE-87F5681CC1EB}" srcOrd="0" destOrd="0" presId="urn:microsoft.com/office/officeart/2016/7/layout/LinearArrowProcessNumbered"/>
    <dgm:cxn modelId="{39520D25-72A2-EC4B-B75B-3ED4FCDBD906}" type="presParOf" srcId="{F13074C6-A7AD-7341-9EFE-87F5681CC1EB}" destId="{8774AB07-6633-A643-A071-2E056A358253}" srcOrd="0" destOrd="0" presId="urn:microsoft.com/office/officeart/2016/7/layout/LinearArrowProcessNumbered"/>
    <dgm:cxn modelId="{9F23455C-1918-1D4B-91E6-4929B496857E}" type="presParOf" srcId="{F13074C6-A7AD-7341-9EFE-87F5681CC1EB}" destId="{649CDCF8-65B4-6D45-A1F0-103DCB3A5550}" srcOrd="1" destOrd="0" presId="urn:microsoft.com/office/officeart/2016/7/layout/LinearArrowProcessNumbered"/>
    <dgm:cxn modelId="{2103E8AC-ABCC-D940-B596-446559BF7336}" type="presParOf" srcId="{649CDCF8-65B4-6D45-A1F0-103DCB3A5550}" destId="{CD51BDD6-218C-8644-8586-4E437DD9D210}" srcOrd="0" destOrd="0" presId="urn:microsoft.com/office/officeart/2016/7/layout/LinearArrowProcessNumbered"/>
    <dgm:cxn modelId="{6A1D1C03-9CA0-724D-84CA-C841F72E40C2}" type="presParOf" srcId="{649CDCF8-65B4-6D45-A1F0-103DCB3A5550}" destId="{2C2A3873-F4FA-A046-BB29-6A3953588419}" srcOrd="1" destOrd="0" presId="urn:microsoft.com/office/officeart/2016/7/layout/LinearArrowProcessNumbered"/>
    <dgm:cxn modelId="{06EEAB10-9F44-C14C-A45E-BB5414A6081E}" type="presParOf" srcId="{649CDCF8-65B4-6D45-A1F0-103DCB3A5550}" destId="{372C5070-68FB-7B4E-A841-FDF7D05F770B}" srcOrd="2" destOrd="0" presId="urn:microsoft.com/office/officeart/2016/7/layout/LinearArrowProcessNumbered"/>
    <dgm:cxn modelId="{3A1CF9B7-FDA7-594C-B5BE-ED596E6977FD}" type="presParOf" srcId="{649CDCF8-65B4-6D45-A1F0-103DCB3A5550}" destId="{983EAADD-5C41-8B46-9616-439093655F39}" srcOrd="3" destOrd="0" presId="urn:microsoft.com/office/officeart/2016/7/layout/LinearArrowProcessNumbered"/>
    <dgm:cxn modelId="{E626A3CD-E5D7-8745-A5B5-5A350E534ED2}" type="presParOf" srcId="{F13074C6-A7AD-7341-9EFE-87F5681CC1EB}" destId="{63341BFD-0D53-754E-958C-EE9463ACE37F}" srcOrd="2" destOrd="0" presId="urn:microsoft.com/office/officeart/2016/7/layout/LinearArrowProcessNumbered"/>
    <dgm:cxn modelId="{A6F45ED3-24BB-E64D-867F-765A410EE671}" type="presParOf" srcId="{08A4CC25-34AA-4B41-9764-948027434F0F}" destId="{F851DC34-B4B7-9A49-B3C8-5B1AC06BFA6D}" srcOrd="1" destOrd="0" presId="urn:microsoft.com/office/officeart/2016/7/layout/LinearArrowProcessNumbered"/>
    <dgm:cxn modelId="{04E182A3-8F94-1F47-B022-8BA70C06E750}" type="presParOf" srcId="{08A4CC25-34AA-4B41-9764-948027434F0F}" destId="{F00E42C5-86EB-D54F-96B5-3572A9D2581E}" srcOrd="2" destOrd="0" presId="urn:microsoft.com/office/officeart/2016/7/layout/LinearArrowProcessNumbered"/>
    <dgm:cxn modelId="{C5927AD9-DA47-074E-95BE-CB403178009B}" type="presParOf" srcId="{F00E42C5-86EB-D54F-96B5-3572A9D2581E}" destId="{5CA5B5F9-E7F4-7943-942F-9B1CD7A11542}" srcOrd="0" destOrd="0" presId="urn:microsoft.com/office/officeart/2016/7/layout/LinearArrowProcessNumbered"/>
    <dgm:cxn modelId="{B35B2DFF-DFBF-DB45-86DA-669CA43AEEC8}" type="presParOf" srcId="{F00E42C5-86EB-D54F-96B5-3572A9D2581E}" destId="{80A745B3-80AC-6A4A-9A37-89B25F9E7A09}" srcOrd="1" destOrd="0" presId="urn:microsoft.com/office/officeart/2016/7/layout/LinearArrowProcessNumbered"/>
    <dgm:cxn modelId="{76C06388-2D59-B84A-A410-9386970C3876}" type="presParOf" srcId="{80A745B3-80AC-6A4A-9A37-89B25F9E7A09}" destId="{F5075A52-0C89-CF4E-A9FD-4EA8F4852233}" srcOrd="0" destOrd="0" presId="urn:microsoft.com/office/officeart/2016/7/layout/LinearArrowProcessNumbered"/>
    <dgm:cxn modelId="{511B73DD-7FF4-7C45-AE71-610F6B0E7853}" type="presParOf" srcId="{80A745B3-80AC-6A4A-9A37-89B25F9E7A09}" destId="{AF22692E-B44B-3A4D-AF11-76ADE8260353}" srcOrd="1" destOrd="0" presId="urn:microsoft.com/office/officeart/2016/7/layout/LinearArrowProcessNumbered"/>
    <dgm:cxn modelId="{491516CB-B761-D74C-BCEF-D24825017B48}" type="presParOf" srcId="{80A745B3-80AC-6A4A-9A37-89B25F9E7A09}" destId="{27ECDFD2-0EFE-EE46-A23E-963B457B1E0B}" srcOrd="2" destOrd="0" presId="urn:microsoft.com/office/officeart/2016/7/layout/LinearArrowProcessNumbered"/>
    <dgm:cxn modelId="{F9184D59-710C-F34F-B5FC-87A3E28814BF}" type="presParOf" srcId="{80A745B3-80AC-6A4A-9A37-89B25F9E7A09}" destId="{6D812608-87A3-2E4A-9BE4-38D939BB2B23}" srcOrd="3" destOrd="0" presId="urn:microsoft.com/office/officeart/2016/7/layout/LinearArrowProcessNumbered"/>
    <dgm:cxn modelId="{4DC2580B-7BAF-6A4D-A9BA-DCA8AD93B0FE}" type="presParOf" srcId="{F00E42C5-86EB-D54F-96B5-3572A9D2581E}" destId="{3902AAF5-D1D1-154C-996D-9DF298627F31}" srcOrd="2" destOrd="0" presId="urn:microsoft.com/office/officeart/2016/7/layout/LinearArrowProcessNumbered"/>
    <dgm:cxn modelId="{21BEC1B3-48A3-A54A-90CE-DEAE53F21136}" type="presParOf" srcId="{08A4CC25-34AA-4B41-9764-948027434F0F}" destId="{B18E8C7F-57A2-E648-8CA3-49E9157400E8}" srcOrd="3" destOrd="0" presId="urn:microsoft.com/office/officeart/2016/7/layout/LinearArrowProcessNumbered"/>
    <dgm:cxn modelId="{735E89D3-A2EB-E345-B4EB-B06A314523C8}" type="presParOf" srcId="{08A4CC25-34AA-4B41-9764-948027434F0F}" destId="{5EC2BA36-A50F-3B49-9960-AC979E3A3C0F}" srcOrd="4" destOrd="0" presId="urn:microsoft.com/office/officeart/2016/7/layout/LinearArrowProcessNumbered"/>
    <dgm:cxn modelId="{914D90BD-E23F-A64B-BD35-9838A30F1CD8}" type="presParOf" srcId="{5EC2BA36-A50F-3B49-9960-AC979E3A3C0F}" destId="{A5795682-97EB-6342-A5E9-F24B687FD872}" srcOrd="0" destOrd="0" presId="urn:microsoft.com/office/officeart/2016/7/layout/LinearArrowProcessNumbered"/>
    <dgm:cxn modelId="{ED9417E0-F57B-BD46-9116-CC65334B4E9C}" type="presParOf" srcId="{5EC2BA36-A50F-3B49-9960-AC979E3A3C0F}" destId="{170DCD54-D5A2-7F4C-9C62-281212DA017F}" srcOrd="1" destOrd="0" presId="urn:microsoft.com/office/officeart/2016/7/layout/LinearArrowProcessNumbered"/>
    <dgm:cxn modelId="{046CDC49-610E-4940-ABE5-3D1AC9083E6D}" type="presParOf" srcId="{170DCD54-D5A2-7F4C-9C62-281212DA017F}" destId="{C97574CF-6405-584B-AE50-E7C082BA12FA}" srcOrd="0" destOrd="0" presId="urn:microsoft.com/office/officeart/2016/7/layout/LinearArrowProcessNumbered"/>
    <dgm:cxn modelId="{8BAB5673-B7E8-4748-B1A6-34E17C222B89}" type="presParOf" srcId="{170DCD54-D5A2-7F4C-9C62-281212DA017F}" destId="{3CB98E0E-7D6C-1C49-A24F-0CFD81BDD8DD}" srcOrd="1" destOrd="0" presId="urn:microsoft.com/office/officeart/2016/7/layout/LinearArrowProcessNumbered"/>
    <dgm:cxn modelId="{60FC885A-9217-DD4B-A01C-D6B2F3FD1180}" type="presParOf" srcId="{170DCD54-D5A2-7F4C-9C62-281212DA017F}" destId="{5620AA44-3AEC-7A4F-ABAC-2BEC54C772F7}" srcOrd="2" destOrd="0" presId="urn:microsoft.com/office/officeart/2016/7/layout/LinearArrowProcessNumbered"/>
    <dgm:cxn modelId="{78698126-195C-264C-821C-DB651A70A1E8}" type="presParOf" srcId="{170DCD54-D5A2-7F4C-9C62-281212DA017F}" destId="{94B36376-9627-7F41-8F8B-188098CCA12A}" srcOrd="3" destOrd="0" presId="urn:microsoft.com/office/officeart/2016/7/layout/LinearArrowProcessNumbered"/>
    <dgm:cxn modelId="{1D56A92E-91B1-D646-B787-9B181838C936}" type="presParOf" srcId="{5EC2BA36-A50F-3B49-9960-AC979E3A3C0F}" destId="{95B5E1CD-3223-A242-9D14-45145095C12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148C0F-EF2F-463A-98DF-79C6CC3CE0C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6C95B5-5AD8-4D4F-930C-AE5811D44F4C}">
      <dgm:prSet>
        <dgm:style>
          <a:lnRef idx="1">
            <a:schemeClr val="accent5"/>
          </a:lnRef>
          <a:fillRef idx="2">
            <a:schemeClr val="accent5"/>
          </a:fillRef>
          <a:effectRef idx="1">
            <a:schemeClr val="accent5"/>
          </a:effectRef>
          <a:fontRef idx="minor">
            <a:schemeClr val="dk1"/>
          </a:fontRef>
        </dgm:style>
      </dgm:prSet>
      <dgm:spPr/>
      <dgm:t>
        <a:bodyPr anchor="ctr"/>
        <a:lstStyle/>
        <a:p>
          <a:pPr>
            <a:lnSpc>
              <a:spcPct val="100000"/>
            </a:lnSpc>
            <a:defRPr cap="all"/>
          </a:pPr>
          <a:r>
            <a:rPr lang="en-GB" cap="none" dirty="0"/>
            <a:t>You can adjust your computer display settings to increase the size text and images on the screen</a:t>
          </a:r>
          <a:r>
            <a:rPr lang="en-GB" dirty="0"/>
            <a:t>.</a:t>
          </a:r>
          <a:endParaRPr lang="en-US" dirty="0"/>
        </a:p>
      </dgm:t>
    </dgm:pt>
    <dgm:pt modelId="{0279C0D8-0D54-4A6E-AC6B-C57622298431}" type="parTrans" cxnId="{0639022B-CBFD-4620-92D1-3227CC2C952C}">
      <dgm:prSet/>
      <dgm:spPr/>
      <dgm:t>
        <a:bodyPr/>
        <a:lstStyle/>
        <a:p>
          <a:endParaRPr lang="en-US"/>
        </a:p>
      </dgm:t>
    </dgm:pt>
    <dgm:pt modelId="{2D41604F-C3F3-4C72-B66C-961C2A320628}" type="sibTrans" cxnId="{0639022B-CBFD-4620-92D1-3227CC2C952C}">
      <dgm:prSet/>
      <dgm:spPr/>
      <dgm:t>
        <a:bodyPr/>
        <a:lstStyle/>
        <a:p>
          <a:endParaRPr lang="en-US"/>
        </a:p>
      </dgm:t>
    </dgm:pt>
    <dgm:pt modelId="{19F92E24-FCBA-44A0-80B6-E8715945C6A8}">
      <dgm:prSet/>
      <dgm:spPr>
        <a:solidFill>
          <a:schemeClr val="accent3">
            <a:lumMod val="40000"/>
            <a:lumOff val="60000"/>
          </a:schemeClr>
        </a:solidFill>
      </dgm:spPr>
      <dgm:t>
        <a:bodyPr anchor="ctr"/>
        <a:lstStyle/>
        <a:p>
          <a:pPr>
            <a:lnSpc>
              <a:spcPct val="100000"/>
            </a:lnSpc>
            <a:defRPr cap="all"/>
          </a:pPr>
          <a:r>
            <a:rPr lang="en-GB" cap="none" dirty="0"/>
            <a:t>Please try the following steps on your computer</a:t>
          </a:r>
          <a:endParaRPr lang="en-US" cap="none" dirty="0"/>
        </a:p>
      </dgm:t>
    </dgm:pt>
    <dgm:pt modelId="{13CD8E74-F947-46E0-BA33-26000537B8D4}" type="parTrans" cxnId="{ECA12667-155E-4A6A-9A91-318C72B8DE0E}">
      <dgm:prSet/>
      <dgm:spPr/>
      <dgm:t>
        <a:bodyPr/>
        <a:lstStyle/>
        <a:p>
          <a:endParaRPr lang="en-US"/>
        </a:p>
      </dgm:t>
    </dgm:pt>
    <dgm:pt modelId="{6E269F82-50AE-4A0C-B0F3-5EA00FAC21FF}" type="sibTrans" cxnId="{ECA12667-155E-4A6A-9A91-318C72B8DE0E}">
      <dgm:prSet/>
      <dgm:spPr/>
      <dgm:t>
        <a:bodyPr/>
        <a:lstStyle/>
        <a:p>
          <a:endParaRPr lang="en-US"/>
        </a:p>
      </dgm:t>
    </dgm:pt>
    <dgm:pt modelId="{CAA07945-CDDF-4066-863E-2B7B55F12EEE}" type="pres">
      <dgm:prSet presAssocID="{4B148C0F-EF2F-463A-98DF-79C6CC3CE0C9}" presName="root" presStyleCnt="0">
        <dgm:presLayoutVars>
          <dgm:dir/>
          <dgm:resizeHandles val="exact"/>
        </dgm:presLayoutVars>
      </dgm:prSet>
      <dgm:spPr/>
    </dgm:pt>
    <dgm:pt modelId="{D6BF74AB-57E6-42B3-933E-AA06B1D622A1}" type="pres">
      <dgm:prSet presAssocID="{E76C95B5-5AD8-4D4F-930C-AE5811D44F4C}" presName="compNode" presStyleCnt="0"/>
      <dgm:spPr/>
    </dgm:pt>
    <dgm:pt modelId="{3218EE33-9E85-42CD-B27A-74CA2590C620}" type="pres">
      <dgm:prSet presAssocID="{E76C95B5-5AD8-4D4F-930C-AE5811D44F4C}" presName="iconBgRect" presStyleLbl="bgShp" presStyleIdx="0" presStyleCnt="2" custScaleX="124796" custScaleY="122786"/>
      <dgm:spPr/>
    </dgm:pt>
    <dgm:pt modelId="{BC50697D-663D-4868-A92C-BA56C5A74D21}" type="pres">
      <dgm:prSet presAssocID="{E76C95B5-5AD8-4D4F-930C-AE5811D44F4C}" presName="iconRect" presStyleLbl="node1" presStyleIdx="0" presStyleCnt="2" custScaleX="148952" custScaleY="14895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A81F1AE8-0E24-458F-9277-EF6909BE0DEF}" type="pres">
      <dgm:prSet presAssocID="{E76C95B5-5AD8-4D4F-930C-AE5811D44F4C}" presName="spaceRect" presStyleCnt="0"/>
      <dgm:spPr/>
    </dgm:pt>
    <dgm:pt modelId="{3C6393C6-C9A1-4B9C-8C12-E277828037E5}" type="pres">
      <dgm:prSet presAssocID="{E76C95B5-5AD8-4D4F-930C-AE5811D44F4C}" presName="textRect" presStyleLbl="revTx" presStyleIdx="0" presStyleCnt="2" custScaleX="107987" custScaleY="108090" custLinFactNeighborY="11543">
        <dgm:presLayoutVars>
          <dgm:chMax val="1"/>
          <dgm:chPref val="1"/>
        </dgm:presLayoutVars>
      </dgm:prSet>
      <dgm:spPr/>
    </dgm:pt>
    <dgm:pt modelId="{55ECB740-9AED-41A3-94C0-D8ED1AC6C2EC}" type="pres">
      <dgm:prSet presAssocID="{2D41604F-C3F3-4C72-B66C-961C2A320628}" presName="sibTrans" presStyleCnt="0"/>
      <dgm:spPr/>
    </dgm:pt>
    <dgm:pt modelId="{47A5F252-FEDF-4D8D-92F4-E044851F4F69}" type="pres">
      <dgm:prSet presAssocID="{19F92E24-FCBA-44A0-80B6-E8715945C6A8}" presName="compNode" presStyleCnt="0"/>
      <dgm:spPr/>
    </dgm:pt>
    <dgm:pt modelId="{1E4934E1-6705-49CC-80D1-D6F5E08195A0}" type="pres">
      <dgm:prSet presAssocID="{19F92E24-FCBA-44A0-80B6-E8715945C6A8}" presName="iconBgRect" presStyleLbl="bgShp" presStyleIdx="1" presStyleCnt="2" custScaleX="129377" custScaleY="120547"/>
      <dgm:spPr/>
    </dgm:pt>
    <dgm:pt modelId="{63F38B8D-7117-4B21-8246-66994F685790}" type="pres">
      <dgm:prSet presAssocID="{19F92E24-FCBA-44A0-80B6-E8715945C6A8}" presName="iconRect" presStyleLbl="node1" presStyleIdx="1" presStyleCnt="2" custScaleX="148952" custScaleY="1489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65B93EFD-D5BE-4D22-8F8F-81F5EDF473EB}" type="pres">
      <dgm:prSet presAssocID="{19F92E24-FCBA-44A0-80B6-E8715945C6A8}" presName="spaceRect" presStyleCnt="0"/>
      <dgm:spPr/>
    </dgm:pt>
    <dgm:pt modelId="{0424DC96-944E-4E8C-B1F0-BBD33136E016}" type="pres">
      <dgm:prSet presAssocID="{19F92E24-FCBA-44A0-80B6-E8715945C6A8}" presName="textRect" presStyleLbl="revTx" presStyleIdx="1" presStyleCnt="2" custScaleX="107987" custScaleY="108090" custLinFactNeighborY="11543">
        <dgm:presLayoutVars>
          <dgm:chMax val="1"/>
          <dgm:chPref val="1"/>
        </dgm:presLayoutVars>
      </dgm:prSet>
      <dgm:spPr/>
    </dgm:pt>
  </dgm:ptLst>
  <dgm:cxnLst>
    <dgm:cxn modelId="{0639022B-CBFD-4620-92D1-3227CC2C952C}" srcId="{4B148C0F-EF2F-463A-98DF-79C6CC3CE0C9}" destId="{E76C95B5-5AD8-4D4F-930C-AE5811D44F4C}" srcOrd="0" destOrd="0" parTransId="{0279C0D8-0D54-4A6E-AC6B-C57622298431}" sibTransId="{2D41604F-C3F3-4C72-B66C-961C2A320628}"/>
    <dgm:cxn modelId="{A28AF935-27AD-4CCA-A5BD-869045D006EE}" type="presOf" srcId="{E76C95B5-5AD8-4D4F-930C-AE5811D44F4C}" destId="{3C6393C6-C9A1-4B9C-8C12-E277828037E5}" srcOrd="0" destOrd="0" presId="urn:microsoft.com/office/officeart/2018/5/layout/IconCircleLabelList"/>
    <dgm:cxn modelId="{ECA12667-155E-4A6A-9A91-318C72B8DE0E}" srcId="{4B148C0F-EF2F-463A-98DF-79C6CC3CE0C9}" destId="{19F92E24-FCBA-44A0-80B6-E8715945C6A8}" srcOrd="1" destOrd="0" parTransId="{13CD8E74-F947-46E0-BA33-26000537B8D4}" sibTransId="{6E269F82-50AE-4A0C-B0F3-5EA00FAC21FF}"/>
    <dgm:cxn modelId="{9FF70C7A-5913-4520-9757-F4B9E189865B}" type="presOf" srcId="{4B148C0F-EF2F-463A-98DF-79C6CC3CE0C9}" destId="{CAA07945-CDDF-4066-863E-2B7B55F12EEE}" srcOrd="0" destOrd="0" presId="urn:microsoft.com/office/officeart/2018/5/layout/IconCircleLabelList"/>
    <dgm:cxn modelId="{144B1FC1-5B32-4F06-9FA2-BFDC4073834B}" type="presOf" srcId="{19F92E24-FCBA-44A0-80B6-E8715945C6A8}" destId="{0424DC96-944E-4E8C-B1F0-BBD33136E016}" srcOrd="0" destOrd="0" presId="urn:microsoft.com/office/officeart/2018/5/layout/IconCircleLabelList"/>
    <dgm:cxn modelId="{397224CC-0CDD-4B78-8D79-5F37AC3600B8}" type="presParOf" srcId="{CAA07945-CDDF-4066-863E-2B7B55F12EEE}" destId="{D6BF74AB-57E6-42B3-933E-AA06B1D622A1}" srcOrd="0" destOrd="0" presId="urn:microsoft.com/office/officeart/2018/5/layout/IconCircleLabelList"/>
    <dgm:cxn modelId="{0DCF7F4B-F300-4C75-B36F-B9BB18F76640}" type="presParOf" srcId="{D6BF74AB-57E6-42B3-933E-AA06B1D622A1}" destId="{3218EE33-9E85-42CD-B27A-74CA2590C620}" srcOrd="0" destOrd="0" presId="urn:microsoft.com/office/officeart/2018/5/layout/IconCircleLabelList"/>
    <dgm:cxn modelId="{0058A85E-CAEA-49EB-8E16-272DE698A5B4}" type="presParOf" srcId="{D6BF74AB-57E6-42B3-933E-AA06B1D622A1}" destId="{BC50697D-663D-4868-A92C-BA56C5A74D21}" srcOrd="1" destOrd="0" presId="urn:microsoft.com/office/officeart/2018/5/layout/IconCircleLabelList"/>
    <dgm:cxn modelId="{7BE4560E-8E04-4533-845B-70D921E2EF1B}" type="presParOf" srcId="{D6BF74AB-57E6-42B3-933E-AA06B1D622A1}" destId="{A81F1AE8-0E24-458F-9277-EF6909BE0DEF}" srcOrd="2" destOrd="0" presId="urn:microsoft.com/office/officeart/2018/5/layout/IconCircleLabelList"/>
    <dgm:cxn modelId="{2A31456D-92D3-49BB-BC56-7523B99A12A8}" type="presParOf" srcId="{D6BF74AB-57E6-42B3-933E-AA06B1D622A1}" destId="{3C6393C6-C9A1-4B9C-8C12-E277828037E5}" srcOrd="3" destOrd="0" presId="urn:microsoft.com/office/officeart/2018/5/layout/IconCircleLabelList"/>
    <dgm:cxn modelId="{44B242FC-6B71-4696-B844-78E16F4E968D}" type="presParOf" srcId="{CAA07945-CDDF-4066-863E-2B7B55F12EEE}" destId="{55ECB740-9AED-41A3-94C0-D8ED1AC6C2EC}" srcOrd="1" destOrd="0" presId="urn:microsoft.com/office/officeart/2018/5/layout/IconCircleLabelList"/>
    <dgm:cxn modelId="{3A7B2E1E-966C-439B-ADBE-D54ADCC6BCA1}" type="presParOf" srcId="{CAA07945-CDDF-4066-863E-2B7B55F12EEE}" destId="{47A5F252-FEDF-4D8D-92F4-E044851F4F69}" srcOrd="2" destOrd="0" presId="urn:microsoft.com/office/officeart/2018/5/layout/IconCircleLabelList"/>
    <dgm:cxn modelId="{55A71E6C-DCD8-465F-B624-2DA303B69D99}" type="presParOf" srcId="{47A5F252-FEDF-4D8D-92F4-E044851F4F69}" destId="{1E4934E1-6705-49CC-80D1-D6F5E08195A0}" srcOrd="0" destOrd="0" presId="urn:microsoft.com/office/officeart/2018/5/layout/IconCircleLabelList"/>
    <dgm:cxn modelId="{4D75AD21-FD1C-40E4-A572-A6493A9B92B2}" type="presParOf" srcId="{47A5F252-FEDF-4D8D-92F4-E044851F4F69}" destId="{63F38B8D-7117-4B21-8246-66994F685790}" srcOrd="1" destOrd="0" presId="urn:microsoft.com/office/officeart/2018/5/layout/IconCircleLabelList"/>
    <dgm:cxn modelId="{1DF00C74-B513-4DA4-9327-E77FF7F040B6}" type="presParOf" srcId="{47A5F252-FEDF-4D8D-92F4-E044851F4F69}" destId="{65B93EFD-D5BE-4D22-8F8F-81F5EDF473EB}" srcOrd="2" destOrd="0" presId="urn:microsoft.com/office/officeart/2018/5/layout/IconCircleLabelList"/>
    <dgm:cxn modelId="{1648CB13-9B76-40FB-AF2E-5CB071DF4D60}" type="presParOf" srcId="{47A5F252-FEDF-4D8D-92F4-E044851F4F69}" destId="{0424DC96-944E-4E8C-B1F0-BBD33136E01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148C0F-EF2F-463A-98DF-79C6CC3CE0C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6C95B5-5AD8-4D4F-930C-AE5811D44F4C}">
      <dgm:prSet custT="1">
        <dgm:style>
          <a:lnRef idx="1">
            <a:schemeClr val="accent5"/>
          </a:lnRef>
          <a:fillRef idx="2">
            <a:schemeClr val="accent5"/>
          </a:fillRef>
          <a:effectRef idx="1">
            <a:schemeClr val="accent5"/>
          </a:effectRef>
          <a:fontRef idx="minor">
            <a:schemeClr val="dk1"/>
          </a:fontRef>
        </dgm:style>
      </dgm:prSet>
      <dgm:spPr/>
      <dgm:t>
        <a:bodyPr anchor="ctr"/>
        <a:lstStyle/>
        <a:p>
          <a:pPr>
            <a:lnSpc>
              <a:spcPct val="100000"/>
            </a:lnSpc>
            <a:defRPr cap="all"/>
          </a:pPr>
          <a:r>
            <a:rPr lang="en-US" sz="2000" kern="1200" cap="none" dirty="0">
              <a:solidFill>
                <a:prstClr val="black">
                  <a:hueOff val="0"/>
                  <a:satOff val="0"/>
                  <a:lumOff val="0"/>
                  <a:alphaOff val="0"/>
                </a:prstClr>
              </a:solidFill>
              <a:latin typeface="Segoe UI"/>
              <a:ea typeface="+mn-ea"/>
              <a:cs typeface="+mn-cs"/>
            </a:rPr>
            <a:t>If you have difficulty hearing your computer has settings and features that can help</a:t>
          </a:r>
          <a:endParaRPr lang="el-GR" sz="2000" kern="1200" cap="none" dirty="0">
            <a:solidFill>
              <a:prstClr val="black">
                <a:hueOff val="0"/>
                <a:satOff val="0"/>
                <a:lumOff val="0"/>
                <a:alphaOff val="0"/>
              </a:prstClr>
            </a:solidFill>
            <a:latin typeface="Segoe UI"/>
            <a:ea typeface="+mn-ea"/>
            <a:cs typeface="+mn-cs"/>
          </a:endParaRPr>
        </a:p>
        <a:p>
          <a:pPr>
            <a:lnSpc>
              <a:spcPct val="100000"/>
            </a:lnSpc>
            <a:defRPr cap="all"/>
          </a:pPr>
          <a:endParaRPr lang="en-US" sz="1200" kern="1200" dirty="0"/>
        </a:p>
      </dgm:t>
    </dgm:pt>
    <dgm:pt modelId="{0279C0D8-0D54-4A6E-AC6B-C57622298431}" type="parTrans" cxnId="{0639022B-CBFD-4620-92D1-3227CC2C952C}">
      <dgm:prSet/>
      <dgm:spPr/>
      <dgm:t>
        <a:bodyPr/>
        <a:lstStyle/>
        <a:p>
          <a:endParaRPr lang="en-US"/>
        </a:p>
      </dgm:t>
    </dgm:pt>
    <dgm:pt modelId="{2D41604F-C3F3-4C72-B66C-961C2A320628}" type="sibTrans" cxnId="{0639022B-CBFD-4620-92D1-3227CC2C952C}">
      <dgm:prSet/>
      <dgm:spPr/>
      <dgm:t>
        <a:bodyPr/>
        <a:lstStyle/>
        <a:p>
          <a:endParaRPr lang="en-US"/>
        </a:p>
      </dgm:t>
    </dgm:pt>
    <dgm:pt modelId="{19F92E24-FCBA-44A0-80B6-E8715945C6A8}">
      <dgm:prSet custT="1"/>
      <dgm:spPr>
        <a:solidFill>
          <a:schemeClr val="accent3">
            <a:lumMod val="40000"/>
            <a:lumOff val="60000"/>
          </a:schemeClr>
        </a:solidFill>
      </dgm:spPr>
      <dgm:t>
        <a:bodyPr anchor="ctr"/>
        <a:lstStyle/>
        <a:p>
          <a:pPr>
            <a:lnSpc>
              <a:spcPct val="100000"/>
            </a:lnSpc>
            <a:defRPr cap="all"/>
          </a:pPr>
          <a:r>
            <a:rPr lang="en-US" sz="2000" cap="none" dirty="0"/>
            <a:t>These are tips for using your computer or smartphone</a:t>
          </a:r>
          <a:endParaRPr lang="el-GR" sz="2000" cap="none" dirty="0"/>
        </a:p>
        <a:p>
          <a:pPr>
            <a:lnSpc>
              <a:spcPct val="100000"/>
            </a:lnSpc>
            <a:defRPr cap="all"/>
          </a:pPr>
          <a:endParaRPr lang="en-US" sz="1200" cap="none" dirty="0"/>
        </a:p>
      </dgm:t>
    </dgm:pt>
    <dgm:pt modelId="{13CD8E74-F947-46E0-BA33-26000537B8D4}" type="parTrans" cxnId="{ECA12667-155E-4A6A-9A91-318C72B8DE0E}">
      <dgm:prSet/>
      <dgm:spPr/>
      <dgm:t>
        <a:bodyPr/>
        <a:lstStyle/>
        <a:p>
          <a:endParaRPr lang="en-US"/>
        </a:p>
      </dgm:t>
    </dgm:pt>
    <dgm:pt modelId="{6E269F82-50AE-4A0C-B0F3-5EA00FAC21FF}" type="sibTrans" cxnId="{ECA12667-155E-4A6A-9A91-318C72B8DE0E}">
      <dgm:prSet/>
      <dgm:spPr/>
      <dgm:t>
        <a:bodyPr/>
        <a:lstStyle/>
        <a:p>
          <a:endParaRPr lang="en-US"/>
        </a:p>
      </dgm:t>
    </dgm:pt>
    <dgm:pt modelId="{CAA07945-CDDF-4066-863E-2B7B55F12EEE}" type="pres">
      <dgm:prSet presAssocID="{4B148C0F-EF2F-463A-98DF-79C6CC3CE0C9}" presName="root" presStyleCnt="0">
        <dgm:presLayoutVars>
          <dgm:dir/>
          <dgm:resizeHandles val="exact"/>
        </dgm:presLayoutVars>
      </dgm:prSet>
      <dgm:spPr/>
    </dgm:pt>
    <dgm:pt modelId="{D6BF74AB-57E6-42B3-933E-AA06B1D622A1}" type="pres">
      <dgm:prSet presAssocID="{E76C95B5-5AD8-4D4F-930C-AE5811D44F4C}" presName="compNode" presStyleCnt="0"/>
      <dgm:spPr/>
    </dgm:pt>
    <dgm:pt modelId="{3218EE33-9E85-42CD-B27A-74CA2590C620}" type="pres">
      <dgm:prSet presAssocID="{E76C95B5-5AD8-4D4F-930C-AE5811D44F4C}" presName="iconBgRect" presStyleLbl="bgShp" presStyleIdx="0" presStyleCnt="2" custScaleX="124796" custScaleY="122786"/>
      <dgm:spPr/>
    </dgm:pt>
    <dgm:pt modelId="{BC50697D-663D-4868-A92C-BA56C5A74D21}" type="pres">
      <dgm:prSet presAssocID="{E76C95B5-5AD8-4D4F-930C-AE5811D44F4C}" presName="iconRect" presStyleLbl="node1" presStyleIdx="0" presStyleCnt="2" custScaleX="148952" custScaleY="14895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A81F1AE8-0E24-458F-9277-EF6909BE0DEF}" type="pres">
      <dgm:prSet presAssocID="{E76C95B5-5AD8-4D4F-930C-AE5811D44F4C}" presName="spaceRect" presStyleCnt="0"/>
      <dgm:spPr/>
    </dgm:pt>
    <dgm:pt modelId="{3C6393C6-C9A1-4B9C-8C12-E277828037E5}" type="pres">
      <dgm:prSet presAssocID="{E76C95B5-5AD8-4D4F-930C-AE5811D44F4C}" presName="textRect" presStyleLbl="revTx" presStyleIdx="0" presStyleCnt="2" custScaleX="107987" custScaleY="108090" custLinFactNeighborY="11543">
        <dgm:presLayoutVars>
          <dgm:chMax val="1"/>
          <dgm:chPref val="1"/>
        </dgm:presLayoutVars>
      </dgm:prSet>
      <dgm:spPr/>
    </dgm:pt>
    <dgm:pt modelId="{55ECB740-9AED-41A3-94C0-D8ED1AC6C2EC}" type="pres">
      <dgm:prSet presAssocID="{2D41604F-C3F3-4C72-B66C-961C2A320628}" presName="sibTrans" presStyleCnt="0"/>
      <dgm:spPr/>
    </dgm:pt>
    <dgm:pt modelId="{47A5F252-FEDF-4D8D-92F4-E044851F4F69}" type="pres">
      <dgm:prSet presAssocID="{19F92E24-FCBA-44A0-80B6-E8715945C6A8}" presName="compNode" presStyleCnt="0"/>
      <dgm:spPr/>
    </dgm:pt>
    <dgm:pt modelId="{1E4934E1-6705-49CC-80D1-D6F5E08195A0}" type="pres">
      <dgm:prSet presAssocID="{19F92E24-FCBA-44A0-80B6-E8715945C6A8}" presName="iconBgRect" presStyleLbl="bgShp" presStyleIdx="1" presStyleCnt="2" custScaleX="129377" custScaleY="120547"/>
      <dgm:spPr/>
    </dgm:pt>
    <dgm:pt modelId="{63F38B8D-7117-4B21-8246-66994F685790}" type="pres">
      <dgm:prSet presAssocID="{19F92E24-FCBA-44A0-80B6-E8715945C6A8}" presName="iconRect" presStyleLbl="node1" presStyleIdx="1" presStyleCnt="2" custScaleX="148952" custScaleY="1489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65B93EFD-D5BE-4D22-8F8F-81F5EDF473EB}" type="pres">
      <dgm:prSet presAssocID="{19F92E24-FCBA-44A0-80B6-E8715945C6A8}" presName="spaceRect" presStyleCnt="0"/>
      <dgm:spPr/>
    </dgm:pt>
    <dgm:pt modelId="{0424DC96-944E-4E8C-B1F0-BBD33136E016}" type="pres">
      <dgm:prSet presAssocID="{19F92E24-FCBA-44A0-80B6-E8715945C6A8}" presName="textRect" presStyleLbl="revTx" presStyleIdx="1" presStyleCnt="2" custScaleX="107987" custScaleY="108090" custLinFactNeighborY="11543">
        <dgm:presLayoutVars>
          <dgm:chMax val="1"/>
          <dgm:chPref val="1"/>
        </dgm:presLayoutVars>
      </dgm:prSet>
      <dgm:spPr/>
    </dgm:pt>
  </dgm:ptLst>
  <dgm:cxnLst>
    <dgm:cxn modelId="{0639022B-CBFD-4620-92D1-3227CC2C952C}" srcId="{4B148C0F-EF2F-463A-98DF-79C6CC3CE0C9}" destId="{E76C95B5-5AD8-4D4F-930C-AE5811D44F4C}" srcOrd="0" destOrd="0" parTransId="{0279C0D8-0D54-4A6E-AC6B-C57622298431}" sibTransId="{2D41604F-C3F3-4C72-B66C-961C2A320628}"/>
    <dgm:cxn modelId="{A28AF935-27AD-4CCA-A5BD-869045D006EE}" type="presOf" srcId="{E76C95B5-5AD8-4D4F-930C-AE5811D44F4C}" destId="{3C6393C6-C9A1-4B9C-8C12-E277828037E5}" srcOrd="0" destOrd="0" presId="urn:microsoft.com/office/officeart/2018/5/layout/IconCircleLabelList"/>
    <dgm:cxn modelId="{ECA12667-155E-4A6A-9A91-318C72B8DE0E}" srcId="{4B148C0F-EF2F-463A-98DF-79C6CC3CE0C9}" destId="{19F92E24-FCBA-44A0-80B6-E8715945C6A8}" srcOrd="1" destOrd="0" parTransId="{13CD8E74-F947-46E0-BA33-26000537B8D4}" sibTransId="{6E269F82-50AE-4A0C-B0F3-5EA00FAC21FF}"/>
    <dgm:cxn modelId="{9FF70C7A-5913-4520-9757-F4B9E189865B}" type="presOf" srcId="{4B148C0F-EF2F-463A-98DF-79C6CC3CE0C9}" destId="{CAA07945-CDDF-4066-863E-2B7B55F12EEE}" srcOrd="0" destOrd="0" presId="urn:microsoft.com/office/officeart/2018/5/layout/IconCircleLabelList"/>
    <dgm:cxn modelId="{144B1FC1-5B32-4F06-9FA2-BFDC4073834B}" type="presOf" srcId="{19F92E24-FCBA-44A0-80B6-E8715945C6A8}" destId="{0424DC96-944E-4E8C-B1F0-BBD33136E016}" srcOrd="0" destOrd="0" presId="urn:microsoft.com/office/officeart/2018/5/layout/IconCircleLabelList"/>
    <dgm:cxn modelId="{397224CC-0CDD-4B78-8D79-5F37AC3600B8}" type="presParOf" srcId="{CAA07945-CDDF-4066-863E-2B7B55F12EEE}" destId="{D6BF74AB-57E6-42B3-933E-AA06B1D622A1}" srcOrd="0" destOrd="0" presId="urn:microsoft.com/office/officeart/2018/5/layout/IconCircleLabelList"/>
    <dgm:cxn modelId="{0DCF7F4B-F300-4C75-B36F-B9BB18F76640}" type="presParOf" srcId="{D6BF74AB-57E6-42B3-933E-AA06B1D622A1}" destId="{3218EE33-9E85-42CD-B27A-74CA2590C620}" srcOrd="0" destOrd="0" presId="urn:microsoft.com/office/officeart/2018/5/layout/IconCircleLabelList"/>
    <dgm:cxn modelId="{0058A85E-CAEA-49EB-8E16-272DE698A5B4}" type="presParOf" srcId="{D6BF74AB-57E6-42B3-933E-AA06B1D622A1}" destId="{BC50697D-663D-4868-A92C-BA56C5A74D21}" srcOrd="1" destOrd="0" presId="urn:microsoft.com/office/officeart/2018/5/layout/IconCircleLabelList"/>
    <dgm:cxn modelId="{7BE4560E-8E04-4533-845B-70D921E2EF1B}" type="presParOf" srcId="{D6BF74AB-57E6-42B3-933E-AA06B1D622A1}" destId="{A81F1AE8-0E24-458F-9277-EF6909BE0DEF}" srcOrd="2" destOrd="0" presId="urn:microsoft.com/office/officeart/2018/5/layout/IconCircleLabelList"/>
    <dgm:cxn modelId="{2A31456D-92D3-49BB-BC56-7523B99A12A8}" type="presParOf" srcId="{D6BF74AB-57E6-42B3-933E-AA06B1D622A1}" destId="{3C6393C6-C9A1-4B9C-8C12-E277828037E5}" srcOrd="3" destOrd="0" presId="urn:microsoft.com/office/officeart/2018/5/layout/IconCircleLabelList"/>
    <dgm:cxn modelId="{44B242FC-6B71-4696-B844-78E16F4E968D}" type="presParOf" srcId="{CAA07945-CDDF-4066-863E-2B7B55F12EEE}" destId="{55ECB740-9AED-41A3-94C0-D8ED1AC6C2EC}" srcOrd="1" destOrd="0" presId="urn:microsoft.com/office/officeart/2018/5/layout/IconCircleLabelList"/>
    <dgm:cxn modelId="{3A7B2E1E-966C-439B-ADBE-D54ADCC6BCA1}" type="presParOf" srcId="{CAA07945-CDDF-4066-863E-2B7B55F12EEE}" destId="{47A5F252-FEDF-4D8D-92F4-E044851F4F69}" srcOrd="2" destOrd="0" presId="urn:microsoft.com/office/officeart/2018/5/layout/IconCircleLabelList"/>
    <dgm:cxn modelId="{55A71E6C-DCD8-465F-B624-2DA303B69D99}" type="presParOf" srcId="{47A5F252-FEDF-4D8D-92F4-E044851F4F69}" destId="{1E4934E1-6705-49CC-80D1-D6F5E08195A0}" srcOrd="0" destOrd="0" presId="urn:microsoft.com/office/officeart/2018/5/layout/IconCircleLabelList"/>
    <dgm:cxn modelId="{4D75AD21-FD1C-40E4-A572-A6493A9B92B2}" type="presParOf" srcId="{47A5F252-FEDF-4D8D-92F4-E044851F4F69}" destId="{63F38B8D-7117-4B21-8246-66994F685790}" srcOrd="1" destOrd="0" presId="urn:microsoft.com/office/officeart/2018/5/layout/IconCircleLabelList"/>
    <dgm:cxn modelId="{1DF00C74-B513-4DA4-9327-E77FF7F040B6}" type="presParOf" srcId="{47A5F252-FEDF-4D8D-92F4-E044851F4F69}" destId="{65B93EFD-D5BE-4D22-8F8F-81F5EDF473EB}" srcOrd="2" destOrd="0" presId="urn:microsoft.com/office/officeart/2018/5/layout/IconCircleLabelList"/>
    <dgm:cxn modelId="{1648CB13-9B76-40FB-AF2E-5CB071DF4D60}" type="presParOf" srcId="{47A5F252-FEDF-4D8D-92F4-E044851F4F69}" destId="{0424DC96-944E-4E8C-B1F0-BBD33136E01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02D23-B61D-49EB-B1C7-197DB6D9DA93}">
      <dsp:nvSpPr>
        <dsp:cNvPr id="0" name=""/>
        <dsp:cNvSpPr/>
      </dsp:nvSpPr>
      <dsp:spPr>
        <a:xfrm>
          <a:off x="1806682" y="574248"/>
          <a:ext cx="1944000" cy="1944000"/>
        </a:xfrm>
        <a:prstGeom prst="rect">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145A3-2598-4111-A72A-9AC257B597D3}">
      <dsp:nvSpPr>
        <dsp:cNvPr id="0" name=""/>
        <dsp:cNvSpPr/>
      </dsp:nvSpPr>
      <dsp:spPr>
        <a:xfrm>
          <a:off x="618682" y="3032045"/>
          <a:ext cx="4320000"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Adjusting the settings of your personal device might feel sometimes a bit overwhelming or complicated. The good news is that there is nothing to worry about</a:t>
          </a:r>
          <a:r>
            <a:rPr lang="en-US" sz="1200" kern="1200" dirty="0"/>
            <a:t>.</a:t>
          </a:r>
        </a:p>
      </dsp:txBody>
      <dsp:txXfrm>
        <a:off x="618682" y="3032045"/>
        <a:ext cx="4320000" cy="967500"/>
      </dsp:txXfrm>
    </dsp:sp>
    <dsp:sp modelId="{0D388818-DB31-9F4D-BF6C-EDD9EE316F2B}">
      <dsp:nvSpPr>
        <dsp:cNvPr id="0" name=""/>
        <dsp:cNvSpPr/>
      </dsp:nvSpPr>
      <dsp:spPr>
        <a:xfrm>
          <a:off x="6882682" y="574248"/>
          <a:ext cx="1944000" cy="194400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E1A48-8FE7-544D-BA61-3E0E81BEA03E}">
      <dsp:nvSpPr>
        <dsp:cNvPr id="0" name=""/>
        <dsp:cNvSpPr/>
      </dsp:nvSpPr>
      <dsp:spPr>
        <a:xfrm>
          <a:off x="5694682" y="3032045"/>
          <a:ext cx="4320000"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i="0" kern="1200" dirty="0"/>
            <a:t>Many smartphones and tablets come with a range of features which you can adjust to make sure the device meets your needs. This will help you to facilitate your experience when navigating online.</a:t>
          </a:r>
          <a:endParaRPr lang="en-GB" sz="1400" kern="1200" dirty="0"/>
        </a:p>
      </dsp:txBody>
      <dsp:txXfrm>
        <a:off x="5694682" y="3032045"/>
        <a:ext cx="4320000" cy="96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1BDD6-218C-8644-8586-4E437DD9D210}">
      <dsp:nvSpPr>
        <dsp:cNvPr id="0" name=""/>
        <dsp:cNvSpPr/>
      </dsp:nvSpPr>
      <dsp:spPr>
        <a:xfrm>
          <a:off x="1575396" y="987118"/>
          <a:ext cx="1256632"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A3873-F4FA-A046-BB29-6A3953588419}">
      <dsp:nvSpPr>
        <dsp:cNvPr id="0" name=""/>
        <dsp:cNvSpPr/>
      </dsp:nvSpPr>
      <dsp:spPr>
        <a:xfrm>
          <a:off x="2907427" y="881596"/>
          <a:ext cx="144512" cy="27115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2C5070-68FB-7B4E-A841-FDF7D05F770B}">
      <dsp:nvSpPr>
        <dsp:cNvPr id="0" name=""/>
        <dsp:cNvSpPr/>
      </dsp:nvSpPr>
      <dsp:spPr>
        <a:xfrm>
          <a:off x="747054" y="315891"/>
          <a:ext cx="1342525" cy="13425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97" tIns="52097" rIns="52097" bIns="52097" numCol="1" spcCol="1270" anchor="ctr" anchorCtr="0">
          <a:noAutofit/>
        </a:bodyPr>
        <a:lstStyle/>
        <a:p>
          <a:pPr marL="0" lvl="0" indent="0" algn="ctr" defTabSz="2311400">
            <a:lnSpc>
              <a:spcPct val="90000"/>
            </a:lnSpc>
            <a:spcBef>
              <a:spcPct val="0"/>
            </a:spcBef>
            <a:spcAft>
              <a:spcPct val="35000"/>
            </a:spcAft>
            <a:buNone/>
          </a:pPr>
          <a:r>
            <a:rPr lang="en-US" sz="5200" kern="1200"/>
            <a:t>1</a:t>
          </a:r>
          <a:endParaRPr lang="en-US" sz="5200" kern="1200" dirty="0"/>
        </a:p>
      </dsp:txBody>
      <dsp:txXfrm>
        <a:off x="943662" y="512499"/>
        <a:ext cx="949309" cy="949309"/>
      </dsp:txXfrm>
    </dsp:sp>
    <dsp:sp modelId="{63341BFD-0D53-754E-958C-EE9463ACE37F}">
      <dsp:nvSpPr>
        <dsp:cNvPr id="0" name=""/>
        <dsp:cNvSpPr/>
      </dsp:nvSpPr>
      <dsp:spPr>
        <a:xfrm>
          <a:off x="4606" y="1823849"/>
          <a:ext cx="282742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3030" tIns="165100" rIns="22303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Unlock the screen of your phone, if necessary.</a:t>
          </a:r>
        </a:p>
      </dsp:txBody>
      <dsp:txXfrm>
        <a:off x="4606" y="2216969"/>
        <a:ext cx="2827422" cy="1572480"/>
      </dsp:txXfrm>
    </dsp:sp>
    <dsp:sp modelId="{F5075A52-0C89-CF4E-A9FD-4EA8F4852233}">
      <dsp:nvSpPr>
        <dsp:cNvPr id="0" name=""/>
        <dsp:cNvSpPr/>
      </dsp:nvSpPr>
      <dsp:spPr>
        <a:xfrm>
          <a:off x="3146187" y="987795"/>
          <a:ext cx="282742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22692E-B44B-3A4D-AF11-76ADE8260353}">
      <dsp:nvSpPr>
        <dsp:cNvPr id="0" name=""/>
        <dsp:cNvSpPr/>
      </dsp:nvSpPr>
      <dsp:spPr>
        <a:xfrm>
          <a:off x="6049008" y="882167"/>
          <a:ext cx="144512" cy="27170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ECDFD2-0EFE-EE46-A23E-963B457B1E0B}">
      <dsp:nvSpPr>
        <dsp:cNvPr id="0" name=""/>
        <dsp:cNvSpPr/>
      </dsp:nvSpPr>
      <dsp:spPr>
        <a:xfrm>
          <a:off x="3888636" y="316568"/>
          <a:ext cx="1342525" cy="13425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97" tIns="52097" rIns="52097" bIns="52097" numCol="1" spcCol="1270" anchor="ctr" anchorCtr="0">
          <a:noAutofit/>
        </a:bodyPr>
        <a:lstStyle/>
        <a:p>
          <a:pPr marL="0" lvl="0" indent="0" algn="ctr" defTabSz="2311400">
            <a:lnSpc>
              <a:spcPct val="90000"/>
            </a:lnSpc>
            <a:spcBef>
              <a:spcPct val="0"/>
            </a:spcBef>
            <a:spcAft>
              <a:spcPct val="35000"/>
            </a:spcAft>
            <a:buNone/>
          </a:pPr>
          <a:r>
            <a:rPr lang="en-US" sz="5200" kern="1200"/>
            <a:t>2</a:t>
          </a:r>
        </a:p>
      </dsp:txBody>
      <dsp:txXfrm>
        <a:off x="4085244" y="513176"/>
        <a:ext cx="949309" cy="949309"/>
      </dsp:txXfrm>
    </dsp:sp>
    <dsp:sp modelId="{3902AAF5-D1D1-154C-996D-9DF298627F31}">
      <dsp:nvSpPr>
        <dsp:cNvPr id="0" name=""/>
        <dsp:cNvSpPr/>
      </dsp:nvSpPr>
      <dsp:spPr>
        <a:xfrm>
          <a:off x="3146187" y="1825371"/>
          <a:ext cx="282742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3030" tIns="165100" rIns="22303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Go to your </a:t>
          </a:r>
          <a:r>
            <a:rPr lang="en-US" sz="1300" b="1" kern="1200" dirty="0"/>
            <a:t>‘Settings’. </a:t>
          </a:r>
        </a:p>
        <a:p>
          <a:pPr marL="0" lvl="0" indent="0" algn="ctr" defTabSz="577850">
            <a:lnSpc>
              <a:spcPct val="90000"/>
            </a:lnSpc>
            <a:spcBef>
              <a:spcPct val="0"/>
            </a:spcBef>
            <a:spcAft>
              <a:spcPct val="35000"/>
            </a:spcAft>
            <a:buNone/>
          </a:pPr>
          <a:r>
            <a:rPr lang="en-US" sz="1300" kern="1200" dirty="0"/>
            <a:t>Usually your phone </a:t>
          </a:r>
          <a:r>
            <a:rPr lang="en-US" sz="1300" b="1" kern="1200" dirty="0"/>
            <a:t>‘Settings’ </a:t>
          </a:r>
          <a:r>
            <a:rPr lang="en-US" sz="1300" kern="1200" dirty="0"/>
            <a:t>are easy to identify as they are represented with a gear logo.</a:t>
          </a:r>
        </a:p>
      </dsp:txBody>
      <dsp:txXfrm>
        <a:off x="3146187" y="2218491"/>
        <a:ext cx="2827422" cy="1572480"/>
      </dsp:txXfrm>
    </dsp:sp>
    <dsp:sp modelId="{C97574CF-6405-584B-AE50-E7C082BA12FA}">
      <dsp:nvSpPr>
        <dsp:cNvPr id="0" name=""/>
        <dsp:cNvSpPr/>
      </dsp:nvSpPr>
      <dsp:spPr>
        <a:xfrm>
          <a:off x="6287768" y="987795"/>
          <a:ext cx="141371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20AA44-3AEC-7A4F-ABAC-2BEC54C772F7}">
      <dsp:nvSpPr>
        <dsp:cNvPr id="0" name=""/>
        <dsp:cNvSpPr/>
      </dsp:nvSpPr>
      <dsp:spPr>
        <a:xfrm>
          <a:off x="7030217" y="316568"/>
          <a:ext cx="1342525" cy="13425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97" tIns="52097" rIns="52097" bIns="52097" numCol="1" spcCol="1270" anchor="ctr" anchorCtr="0">
          <a:noAutofit/>
        </a:bodyPr>
        <a:lstStyle/>
        <a:p>
          <a:pPr marL="0" lvl="0" indent="0" algn="ctr" defTabSz="2311400">
            <a:lnSpc>
              <a:spcPct val="90000"/>
            </a:lnSpc>
            <a:spcBef>
              <a:spcPct val="0"/>
            </a:spcBef>
            <a:spcAft>
              <a:spcPct val="35000"/>
            </a:spcAft>
            <a:buNone/>
          </a:pPr>
          <a:r>
            <a:rPr lang="en-US" sz="5200" kern="1200"/>
            <a:t>3</a:t>
          </a:r>
        </a:p>
      </dsp:txBody>
      <dsp:txXfrm>
        <a:off x="7226825" y="513176"/>
        <a:ext cx="949309" cy="949309"/>
      </dsp:txXfrm>
    </dsp:sp>
    <dsp:sp modelId="{95B5E1CD-3223-A242-9D14-45145095C121}">
      <dsp:nvSpPr>
        <dsp:cNvPr id="0" name=""/>
        <dsp:cNvSpPr/>
      </dsp:nvSpPr>
      <dsp:spPr>
        <a:xfrm>
          <a:off x="6287768" y="1825371"/>
          <a:ext cx="282742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3030" tIns="165100" rIns="22303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Once you have opened your </a:t>
          </a:r>
          <a:r>
            <a:rPr lang="en-US" sz="1300" b="1" kern="1200" dirty="0"/>
            <a:t>‘Settings’ </a:t>
          </a:r>
          <a:r>
            <a:rPr lang="en-US" sz="1300" kern="1200" dirty="0"/>
            <a:t>you can easily adjust your sounds, display, brightness, and accessibility features. You can even set a Face ID and passcode to protect your device.</a:t>
          </a:r>
        </a:p>
      </dsp:txBody>
      <dsp:txXfrm>
        <a:off x="6287768" y="2218491"/>
        <a:ext cx="2827422" cy="1572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8EE33-9E85-42CD-B27A-74CA2590C620}">
      <dsp:nvSpPr>
        <dsp:cNvPr id="0" name=""/>
        <dsp:cNvSpPr/>
      </dsp:nvSpPr>
      <dsp:spPr>
        <a:xfrm>
          <a:off x="1574221" y="121712"/>
          <a:ext cx="2740520" cy="269638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0697D-663D-4868-A92C-BA56C5A74D21}">
      <dsp:nvSpPr>
        <dsp:cNvPr id="0" name=""/>
        <dsp:cNvSpPr/>
      </dsp:nvSpPr>
      <dsp:spPr>
        <a:xfrm>
          <a:off x="2006083" y="531505"/>
          <a:ext cx="1876795" cy="1876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6393C6-C9A1-4B9C-8C12-E277828037E5}">
      <dsp:nvSpPr>
        <dsp:cNvPr id="0" name=""/>
        <dsp:cNvSpPr/>
      </dsp:nvSpPr>
      <dsp:spPr>
        <a:xfrm>
          <a:off x="1000715" y="3305888"/>
          <a:ext cx="3887532" cy="778247"/>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100000"/>
            </a:lnSpc>
            <a:spcBef>
              <a:spcPct val="0"/>
            </a:spcBef>
            <a:spcAft>
              <a:spcPct val="35000"/>
            </a:spcAft>
            <a:buNone/>
            <a:defRPr cap="all"/>
          </a:pPr>
          <a:r>
            <a:rPr lang="en-GB" sz="1400" kern="1200" cap="none" dirty="0"/>
            <a:t>You can adjust your computer display settings to increase the size text and images on the screen</a:t>
          </a:r>
          <a:r>
            <a:rPr lang="en-GB" sz="1400" kern="1200" dirty="0"/>
            <a:t>.</a:t>
          </a:r>
          <a:endParaRPr lang="en-US" sz="1400" kern="1200" dirty="0"/>
        </a:p>
      </dsp:txBody>
      <dsp:txXfrm>
        <a:off x="1000715" y="3305888"/>
        <a:ext cx="3887532" cy="778247"/>
      </dsp:txXfrm>
    </dsp:sp>
    <dsp:sp modelId="{1E4934E1-6705-49CC-80D1-D6F5E08195A0}">
      <dsp:nvSpPr>
        <dsp:cNvPr id="0" name=""/>
        <dsp:cNvSpPr/>
      </dsp:nvSpPr>
      <dsp:spPr>
        <a:xfrm>
          <a:off x="6041454" y="134004"/>
          <a:ext cx="2841118" cy="26472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38B8D-7117-4B21-8246-66994F685790}">
      <dsp:nvSpPr>
        <dsp:cNvPr id="0" name=""/>
        <dsp:cNvSpPr/>
      </dsp:nvSpPr>
      <dsp:spPr>
        <a:xfrm>
          <a:off x="6523615" y="519212"/>
          <a:ext cx="1876795" cy="1876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4DC96-944E-4E8C-B1F0-BBD33136E016}">
      <dsp:nvSpPr>
        <dsp:cNvPr id="0" name=""/>
        <dsp:cNvSpPr/>
      </dsp:nvSpPr>
      <dsp:spPr>
        <a:xfrm>
          <a:off x="5518247" y="3293596"/>
          <a:ext cx="3887532" cy="778247"/>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100000"/>
            </a:lnSpc>
            <a:spcBef>
              <a:spcPct val="0"/>
            </a:spcBef>
            <a:spcAft>
              <a:spcPct val="35000"/>
            </a:spcAft>
            <a:buNone/>
            <a:defRPr cap="all"/>
          </a:pPr>
          <a:r>
            <a:rPr lang="en-GB" sz="1400" kern="1200" cap="none" dirty="0"/>
            <a:t>Please try the following steps on your computer</a:t>
          </a:r>
          <a:endParaRPr lang="en-US" sz="1400" kern="1200" cap="none" dirty="0"/>
        </a:p>
      </dsp:txBody>
      <dsp:txXfrm>
        <a:off x="5518247" y="3293596"/>
        <a:ext cx="3887532" cy="778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8EE33-9E85-42CD-B27A-74CA2590C620}">
      <dsp:nvSpPr>
        <dsp:cNvPr id="0" name=""/>
        <dsp:cNvSpPr/>
      </dsp:nvSpPr>
      <dsp:spPr>
        <a:xfrm>
          <a:off x="1881619" y="268880"/>
          <a:ext cx="2740520" cy="269638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0697D-663D-4868-A92C-BA56C5A74D21}">
      <dsp:nvSpPr>
        <dsp:cNvPr id="0" name=""/>
        <dsp:cNvSpPr/>
      </dsp:nvSpPr>
      <dsp:spPr>
        <a:xfrm>
          <a:off x="2313481" y="678673"/>
          <a:ext cx="1876795" cy="1876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6393C6-C9A1-4B9C-8C12-E277828037E5}">
      <dsp:nvSpPr>
        <dsp:cNvPr id="0" name=""/>
        <dsp:cNvSpPr/>
      </dsp:nvSpPr>
      <dsp:spPr>
        <a:xfrm>
          <a:off x="1308113" y="3500293"/>
          <a:ext cx="3887532" cy="1459215"/>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cap="none" dirty="0">
              <a:solidFill>
                <a:prstClr val="black">
                  <a:hueOff val="0"/>
                  <a:satOff val="0"/>
                  <a:lumOff val="0"/>
                  <a:alphaOff val="0"/>
                </a:prstClr>
              </a:solidFill>
              <a:latin typeface="Segoe UI"/>
              <a:ea typeface="+mn-ea"/>
              <a:cs typeface="+mn-cs"/>
            </a:rPr>
            <a:t>If you have difficulty hearing your computer has settings and features that can help</a:t>
          </a:r>
          <a:endParaRPr lang="el-GR" sz="2000" kern="1200" cap="none" dirty="0">
            <a:solidFill>
              <a:prstClr val="black">
                <a:hueOff val="0"/>
                <a:satOff val="0"/>
                <a:lumOff val="0"/>
                <a:alphaOff val="0"/>
              </a:prstClr>
            </a:solidFill>
            <a:latin typeface="Segoe UI"/>
            <a:ea typeface="+mn-ea"/>
            <a:cs typeface="+mn-cs"/>
          </a:endParaRPr>
        </a:p>
        <a:p>
          <a:pPr marL="0" lvl="0" indent="0" algn="ctr" defTabSz="889000">
            <a:lnSpc>
              <a:spcPct val="100000"/>
            </a:lnSpc>
            <a:spcBef>
              <a:spcPct val="0"/>
            </a:spcBef>
            <a:spcAft>
              <a:spcPct val="35000"/>
            </a:spcAft>
            <a:buNone/>
            <a:defRPr cap="all"/>
          </a:pPr>
          <a:endParaRPr lang="en-US" sz="1200" kern="1200" dirty="0"/>
        </a:p>
      </dsp:txBody>
      <dsp:txXfrm>
        <a:off x="1308113" y="3500293"/>
        <a:ext cx="3887532" cy="1459215"/>
      </dsp:txXfrm>
    </dsp:sp>
    <dsp:sp modelId="{1E4934E1-6705-49CC-80D1-D6F5E08195A0}">
      <dsp:nvSpPr>
        <dsp:cNvPr id="0" name=""/>
        <dsp:cNvSpPr/>
      </dsp:nvSpPr>
      <dsp:spPr>
        <a:xfrm>
          <a:off x="6348852" y="281172"/>
          <a:ext cx="2841118" cy="26472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38B8D-7117-4B21-8246-66994F685790}">
      <dsp:nvSpPr>
        <dsp:cNvPr id="0" name=""/>
        <dsp:cNvSpPr/>
      </dsp:nvSpPr>
      <dsp:spPr>
        <a:xfrm>
          <a:off x="6831013" y="666381"/>
          <a:ext cx="1876795" cy="1876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4DC96-944E-4E8C-B1F0-BBD33136E016}">
      <dsp:nvSpPr>
        <dsp:cNvPr id="0" name=""/>
        <dsp:cNvSpPr/>
      </dsp:nvSpPr>
      <dsp:spPr>
        <a:xfrm>
          <a:off x="5825645" y="3488001"/>
          <a:ext cx="3887532" cy="1459215"/>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cap="none" dirty="0"/>
            <a:t>These are tips for using your computer or smartphone</a:t>
          </a:r>
          <a:endParaRPr lang="el-GR" sz="2000" kern="1200" cap="none" dirty="0"/>
        </a:p>
        <a:p>
          <a:pPr marL="0" lvl="0" indent="0" algn="ctr" defTabSz="889000">
            <a:lnSpc>
              <a:spcPct val="100000"/>
            </a:lnSpc>
            <a:spcBef>
              <a:spcPct val="0"/>
            </a:spcBef>
            <a:spcAft>
              <a:spcPct val="35000"/>
            </a:spcAft>
            <a:buNone/>
            <a:defRPr cap="all"/>
          </a:pPr>
          <a:endParaRPr lang="en-US" sz="1200" kern="1200" cap="none" dirty="0"/>
        </a:p>
      </dsp:txBody>
      <dsp:txXfrm>
        <a:off x="5825645" y="3488001"/>
        <a:ext cx="3887532" cy="145921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normAutofit/>
          </a:bodyPr>
          <a:lstStyle>
            <a:lvl1pPr algn="l">
              <a:defRPr sz="4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Graphic 11">
            <a:extLst>
              <a:ext uri="{FF2B5EF4-FFF2-40B4-BE49-F238E27FC236}">
                <a16:creationId xmlns:a16="http://schemas.microsoft.com/office/drawing/2014/main" id="{724F37F0-E896-4829-8080-B9252B63B96B}"/>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838200" y="5585388"/>
            <a:ext cx="1081088" cy="648653"/>
          </a:xfrm>
          <a:prstGeom prst="rect">
            <a:avLst/>
          </a:prstGeom>
        </p:spPr>
      </p:pic>
      <p:pic>
        <p:nvPicPr>
          <p:cNvPr id="13" name="Graphic 12">
            <a:extLst>
              <a:ext uri="{FF2B5EF4-FFF2-40B4-BE49-F238E27FC236}">
                <a16:creationId xmlns:a16="http://schemas.microsoft.com/office/drawing/2014/main" id="{8D97AF69-8678-43D6-A459-7C30397CFDB3}"/>
              </a:ext>
            </a:extLst>
          </p:cNvPr>
          <p:cNvPicPr>
            <a:picLocks noChangeAspect="1"/>
          </p:cNvPicPr>
          <p:nvPr userDrawn="1"/>
        </p:nvPicPr>
        <p:blipFill>
          <a:blip r:embed="rId4" cstate="print">
            <a:extLst>
              <a:ext uri="{96DAC541-7B7A-43D3-8B79-37D633B846F1}">
                <asvg:svgBlip xmlns:asvg="http://schemas.microsoft.com/office/drawing/2016/SVG/main" r:embed="rId5"/>
              </a:ext>
            </a:extLst>
          </a:blip>
          <a:stretch>
            <a:fillRect/>
          </a:stretch>
        </p:blipFill>
        <p:spPr>
          <a:xfrm>
            <a:off x="586349" y="237639"/>
            <a:ext cx="2261626" cy="2154566"/>
          </a:xfrm>
          <a:prstGeom prst="rect">
            <a:avLst/>
          </a:prstGeom>
        </p:spPr>
      </p:pic>
    </p:spTree>
    <p:extLst>
      <p:ext uri="{BB962C8B-B14F-4D97-AF65-F5344CB8AC3E}">
        <p14:creationId xmlns:p14="http://schemas.microsoft.com/office/powerpoint/2010/main" val="18183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0099"/>
            <a:ext cx="5181600" cy="410686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70099"/>
            <a:ext cx="5181600" cy="410686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838200" y="744536"/>
            <a:ext cx="10515600" cy="1146175"/>
          </a:xfrm>
        </p:spPr>
        <p:txBody>
          <a:bodyPr lIns="0" tIns="0" rIns="0" bIns="0" anchor="t">
            <a:normAutofit/>
          </a:bodyPr>
          <a:lstStyle>
            <a:lvl1pPr>
              <a:defRPr sz="3600"/>
            </a:lvl1pPr>
          </a:lstStyle>
          <a:p>
            <a:r>
              <a:rPr lang="en-US"/>
              <a:t>Click to edit Master title style</a:t>
            </a:r>
          </a:p>
        </p:txBody>
      </p:sp>
      <p:pic>
        <p:nvPicPr>
          <p:cNvPr id="5" name="Graphic 4">
            <a:extLst>
              <a:ext uri="{FF2B5EF4-FFF2-40B4-BE49-F238E27FC236}">
                <a16:creationId xmlns:a16="http://schemas.microsoft.com/office/drawing/2014/main" id="{5B17C535-C2CF-45AF-9525-B111912D68B6}"/>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10639425" y="76350"/>
            <a:ext cx="714374" cy="502821"/>
          </a:xfrm>
          <a:prstGeom prst="rect">
            <a:avLst/>
          </a:prstGeom>
        </p:spPr>
      </p:pic>
      <p:cxnSp>
        <p:nvCxnSpPr>
          <p:cNvPr id="10" name="Straight Connector 9">
            <a:extLst>
              <a:ext uri="{FF2B5EF4-FFF2-40B4-BE49-F238E27FC236}">
                <a16:creationId xmlns:a16="http://schemas.microsoft.com/office/drawing/2014/main" id="{855A188D-2A61-49DE-A8DD-CA80281F620D}"/>
              </a:ext>
            </a:extLst>
          </p:cNvPr>
          <p:cNvCxnSpPr>
            <a:cxnSpLocks/>
          </p:cNvCxnSpPr>
          <p:nvPr userDrawn="1"/>
        </p:nvCxnSpPr>
        <p:spPr>
          <a:xfrm>
            <a:off x="2118360" y="413805"/>
            <a:ext cx="8168640" cy="0"/>
          </a:xfrm>
          <a:prstGeom prst="line">
            <a:avLst/>
          </a:prstGeom>
          <a:ln w="19050">
            <a:solidFill>
              <a:srgbClr val="5565AF"/>
            </a:solidFill>
          </a:ln>
        </p:spPr>
        <p:style>
          <a:lnRef idx="1">
            <a:schemeClr val="accent1"/>
          </a:lnRef>
          <a:fillRef idx="0">
            <a:schemeClr val="accent1"/>
          </a:fillRef>
          <a:effectRef idx="0">
            <a:schemeClr val="accent1"/>
          </a:effectRef>
          <a:fontRef idx="minor">
            <a:schemeClr val="tx1"/>
          </a:fontRef>
        </p:style>
      </p:cxnSp>
      <p:pic>
        <p:nvPicPr>
          <p:cNvPr id="13" name="Graphic 2">
            <a:extLst>
              <a:ext uri="{FF2B5EF4-FFF2-40B4-BE49-F238E27FC236}">
                <a16:creationId xmlns:a16="http://schemas.microsoft.com/office/drawing/2014/main" id="{BE4E43F7-6065-4305-B6BD-2C753B2CEC99}"/>
              </a:ext>
            </a:extLst>
          </p:cNvPr>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798" y="159063"/>
            <a:ext cx="826362" cy="495779"/>
          </a:xfrm>
          <a:prstGeom prst="rect">
            <a:avLst/>
          </a:prstGeom>
        </p:spPr>
      </p:pic>
    </p:spTree>
    <p:extLst>
      <p:ext uri="{BB962C8B-B14F-4D97-AF65-F5344CB8AC3E}">
        <p14:creationId xmlns:p14="http://schemas.microsoft.com/office/powerpoint/2010/main" val="403338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Cov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A4BDF1C-B28F-437A-B947-16C3CDADD1B5}"/>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141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tnership">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12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11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4730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12515D-F21E-460B-B40F-47B19267206F}" type="datetimeFigureOut">
              <a:rPr lang="en-US" smtClean="0"/>
              <a:pPr/>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02E17-CAC5-47AB-B012-F37C6CE68CEE}" type="slidenum">
              <a:rPr lang="en-US" smtClean="0"/>
              <a:pPr/>
              <a:t>‹#›</a:t>
            </a:fld>
            <a:endParaRPr lang="en-US"/>
          </a:p>
        </p:txBody>
      </p:sp>
    </p:spTree>
    <p:extLst>
      <p:ext uri="{BB962C8B-B14F-4D97-AF65-F5344CB8AC3E}">
        <p14:creationId xmlns:p14="http://schemas.microsoft.com/office/powerpoint/2010/main" val="85894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2515D-F21E-460B-B40F-47B19267206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02E17-CAC5-47AB-B012-F37C6CE68CEE}" type="slidenum">
              <a:rPr lang="en-US" smtClean="0"/>
              <a:pPr/>
              <a:t>‹#›</a:t>
            </a:fld>
            <a:endParaRPr lang="en-US"/>
          </a:p>
        </p:txBody>
      </p:sp>
    </p:spTree>
    <p:extLst>
      <p:ext uri="{BB962C8B-B14F-4D97-AF65-F5344CB8AC3E}">
        <p14:creationId xmlns:p14="http://schemas.microsoft.com/office/powerpoint/2010/main" val="3081596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2515D-F21E-460B-B40F-47B19267206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02E17-CAC5-47AB-B012-F37C6CE68CEE}" type="slidenum">
              <a:rPr lang="en-US" smtClean="0"/>
              <a:pPr/>
              <a:t>‹#›</a:t>
            </a:fld>
            <a:endParaRPr lang="en-US"/>
          </a:p>
        </p:txBody>
      </p:sp>
    </p:spTree>
    <p:extLst>
      <p:ext uri="{BB962C8B-B14F-4D97-AF65-F5344CB8AC3E}">
        <p14:creationId xmlns:p14="http://schemas.microsoft.com/office/powerpoint/2010/main" val="314469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2515D-F21E-460B-B40F-47B19267206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02E17-CAC5-47AB-B012-F37C6CE68CEE}" type="slidenum">
              <a:rPr lang="en-US" smtClean="0"/>
              <a:pPr/>
              <a:t>‹#›</a:t>
            </a:fld>
            <a:endParaRPr lang="en-US"/>
          </a:p>
        </p:txBody>
      </p:sp>
    </p:spTree>
    <p:extLst>
      <p:ext uri="{BB962C8B-B14F-4D97-AF65-F5344CB8AC3E}">
        <p14:creationId xmlns:p14="http://schemas.microsoft.com/office/powerpoint/2010/main" val="143880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l">
              <a:defRPr sz="4400"/>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Graphic 6">
            <a:extLst>
              <a:ext uri="{FF2B5EF4-FFF2-40B4-BE49-F238E27FC236}">
                <a16:creationId xmlns:a16="http://schemas.microsoft.com/office/drawing/2014/main" id="{10B9DB11-160D-41A4-BB68-114D41CE25E2}"/>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838200" y="5585388"/>
            <a:ext cx="1081088" cy="648653"/>
          </a:xfrm>
          <a:prstGeom prst="rect">
            <a:avLst/>
          </a:prstGeom>
        </p:spPr>
      </p:pic>
      <p:pic>
        <p:nvPicPr>
          <p:cNvPr id="8" name="Graphic 7">
            <a:extLst>
              <a:ext uri="{FF2B5EF4-FFF2-40B4-BE49-F238E27FC236}">
                <a16:creationId xmlns:a16="http://schemas.microsoft.com/office/drawing/2014/main" id="{1C1CC60B-5B24-46E7-B765-6C20BA30F20C}"/>
              </a:ext>
            </a:extLst>
          </p:cNvPr>
          <p:cNvPicPr>
            <a:picLocks noChangeAspect="1"/>
          </p:cNvPicPr>
          <p:nvPr userDrawn="1"/>
        </p:nvPicPr>
        <p:blipFill>
          <a:blip r:embed="rId4" cstate="print">
            <a:extLst>
              <a:ext uri="{96DAC541-7B7A-43D3-8B79-37D633B846F1}">
                <asvg:svgBlip xmlns:asvg="http://schemas.microsoft.com/office/drawing/2016/SVG/main" r:embed="rId5"/>
              </a:ext>
            </a:extLst>
          </a:blip>
          <a:stretch>
            <a:fillRect/>
          </a:stretch>
        </p:blipFill>
        <p:spPr>
          <a:xfrm>
            <a:off x="657224" y="222432"/>
            <a:ext cx="2344571" cy="1650256"/>
          </a:xfrm>
          <a:prstGeom prst="rect">
            <a:avLst/>
          </a:prstGeom>
        </p:spPr>
      </p:pic>
    </p:spTree>
    <p:extLst>
      <p:ext uri="{BB962C8B-B14F-4D97-AF65-F5344CB8AC3E}">
        <p14:creationId xmlns:p14="http://schemas.microsoft.com/office/powerpoint/2010/main" val="232677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lyshee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838200" y="2311401"/>
            <a:ext cx="10515600" cy="2058988"/>
          </a:xfrm>
        </p:spPr>
        <p:txBody>
          <a:bodyPr/>
          <a:lstStyle>
            <a:lvl1pPr algn="ctr">
              <a:defRPr>
                <a:solidFill>
                  <a:schemeClr val="bg1"/>
                </a:solidFill>
              </a:defRPr>
            </a:lvl1pPr>
          </a:lstStyle>
          <a:p>
            <a:r>
              <a:rPr lang="en-US" dirty="0"/>
              <a:t>Click to edit Master title style</a:t>
            </a:r>
          </a:p>
        </p:txBody>
      </p:sp>
      <p:sp>
        <p:nvSpPr>
          <p:cNvPr id="11" name="Title 1"/>
          <p:cNvSpPr txBox="1">
            <a:spLocks/>
          </p:cNvSpPr>
          <p:nvPr userDrawn="1"/>
        </p:nvSpPr>
        <p:spPr>
          <a:xfrm>
            <a:off x="838200" y="1241425"/>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l"/>
            <a:r>
              <a:rPr lang="en-US" sz="9600" dirty="0">
                <a:solidFill>
                  <a:schemeClr val="accent2">
                    <a:lumMod val="60000"/>
                    <a:lumOff val="40000"/>
                  </a:schemeClr>
                </a:solidFill>
              </a:rPr>
              <a:t>“</a:t>
            </a:r>
          </a:p>
        </p:txBody>
      </p:sp>
      <p:sp>
        <p:nvSpPr>
          <p:cNvPr id="12" name="Title 1"/>
          <p:cNvSpPr txBox="1">
            <a:spLocks/>
          </p:cNvSpPr>
          <p:nvPr userDrawn="1"/>
        </p:nvSpPr>
        <p:spPr>
          <a:xfrm>
            <a:off x="838200" y="4695588"/>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r"/>
            <a:r>
              <a:rPr lang="en-US" sz="9600" dirty="0">
                <a:solidFill>
                  <a:schemeClr val="accent2">
                    <a:lumMod val="60000"/>
                    <a:lumOff val="40000"/>
                  </a:schemeClr>
                </a:solidFill>
              </a:rPr>
              <a:t>”</a:t>
            </a:r>
          </a:p>
        </p:txBody>
      </p:sp>
    </p:spTree>
    <p:extLst>
      <p:ext uri="{BB962C8B-B14F-4D97-AF65-F5344CB8AC3E}">
        <p14:creationId xmlns:p14="http://schemas.microsoft.com/office/powerpoint/2010/main" val="18095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ysheet 2">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2311401"/>
            <a:ext cx="10515600" cy="2058988"/>
          </a:xfrm>
        </p:spPr>
        <p:txBody>
          <a:bodyPr/>
          <a:lstStyle>
            <a:lvl1pPr algn="ctr">
              <a:defRPr>
                <a:solidFill>
                  <a:schemeClr val="bg1"/>
                </a:solidFill>
              </a:defRPr>
            </a:lvl1pPr>
          </a:lstStyle>
          <a:p>
            <a:r>
              <a:rPr lang="en-US" dirty="0"/>
              <a:t>Click to edit Master title style</a:t>
            </a:r>
          </a:p>
        </p:txBody>
      </p:sp>
      <p:sp>
        <p:nvSpPr>
          <p:cNvPr id="8" name="Title 1"/>
          <p:cNvSpPr txBox="1">
            <a:spLocks/>
          </p:cNvSpPr>
          <p:nvPr userDrawn="1"/>
        </p:nvSpPr>
        <p:spPr>
          <a:xfrm>
            <a:off x="838200" y="1241425"/>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l"/>
            <a:r>
              <a:rPr lang="en-US" sz="9600" dirty="0">
                <a:solidFill>
                  <a:schemeClr val="accent1">
                    <a:lumMod val="60000"/>
                    <a:lumOff val="40000"/>
                  </a:schemeClr>
                </a:solidFill>
              </a:rPr>
              <a:t>“</a:t>
            </a:r>
          </a:p>
        </p:txBody>
      </p:sp>
      <p:sp>
        <p:nvSpPr>
          <p:cNvPr id="9" name="Title 1"/>
          <p:cNvSpPr txBox="1">
            <a:spLocks/>
          </p:cNvSpPr>
          <p:nvPr userDrawn="1"/>
        </p:nvSpPr>
        <p:spPr>
          <a:xfrm>
            <a:off x="838200" y="4695588"/>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r"/>
            <a:r>
              <a:rPr lang="en-US" sz="9600" dirty="0">
                <a:solidFill>
                  <a:schemeClr val="accent1">
                    <a:lumMod val="60000"/>
                    <a:lumOff val="40000"/>
                  </a:schemeClr>
                </a:solidFill>
              </a:rPr>
              <a:t>”</a:t>
            </a:r>
          </a:p>
        </p:txBody>
      </p:sp>
    </p:spTree>
    <p:extLst>
      <p:ext uri="{BB962C8B-B14F-4D97-AF65-F5344CB8AC3E}">
        <p14:creationId xmlns:p14="http://schemas.microsoft.com/office/powerpoint/2010/main" val="428258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ysheet 3">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2311401"/>
            <a:ext cx="10515600" cy="2058988"/>
          </a:xfrm>
        </p:spPr>
        <p:txBody>
          <a:bodyPr/>
          <a:lstStyle>
            <a:lvl1pPr algn="ctr">
              <a:defRPr>
                <a:solidFill>
                  <a:schemeClr val="tx2"/>
                </a:solidFill>
              </a:defRPr>
            </a:lvl1pPr>
          </a:lstStyle>
          <a:p>
            <a:r>
              <a:rPr lang="en-US" dirty="0"/>
              <a:t>Click to edit Master title style</a:t>
            </a:r>
          </a:p>
        </p:txBody>
      </p:sp>
      <p:sp>
        <p:nvSpPr>
          <p:cNvPr id="8" name="Title 1"/>
          <p:cNvSpPr txBox="1">
            <a:spLocks/>
          </p:cNvSpPr>
          <p:nvPr userDrawn="1"/>
        </p:nvSpPr>
        <p:spPr>
          <a:xfrm>
            <a:off x="838200" y="1241425"/>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l"/>
            <a:r>
              <a:rPr lang="en-US" sz="9600" dirty="0">
                <a:solidFill>
                  <a:schemeClr val="accent3">
                    <a:lumMod val="60000"/>
                    <a:lumOff val="40000"/>
                  </a:schemeClr>
                </a:solidFill>
              </a:rPr>
              <a:t>“</a:t>
            </a:r>
          </a:p>
        </p:txBody>
      </p:sp>
      <p:sp>
        <p:nvSpPr>
          <p:cNvPr id="9" name="Title 1"/>
          <p:cNvSpPr txBox="1">
            <a:spLocks/>
          </p:cNvSpPr>
          <p:nvPr userDrawn="1"/>
        </p:nvSpPr>
        <p:spPr>
          <a:xfrm>
            <a:off x="838200" y="4695588"/>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r"/>
            <a:r>
              <a:rPr lang="en-US" sz="9600" dirty="0">
                <a:solidFill>
                  <a:schemeClr val="accent3">
                    <a:lumMod val="60000"/>
                    <a:lumOff val="40000"/>
                  </a:schemeClr>
                </a:solidFill>
              </a:rPr>
              <a:t>”</a:t>
            </a:r>
          </a:p>
        </p:txBody>
      </p:sp>
    </p:spTree>
    <p:extLst>
      <p:ext uri="{BB962C8B-B14F-4D97-AF65-F5344CB8AC3E}">
        <p14:creationId xmlns:p14="http://schemas.microsoft.com/office/powerpoint/2010/main" val="78623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ysheet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B79E35-21EE-4363-9D42-913FAA96A45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D23619-2720-47A0-B85B-7E7B826C5708}"/>
              </a:ext>
            </a:extLst>
          </p:cNvPr>
          <p:cNvSpPr>
            <a:spLocks noGrp="1"/>
          </p:cNvSpPr>
          <p:nvPr>
            <p:ph type="title"/>
          </p:nvPr>
        </p:nvSpPr>
        <p:spPr>
          <a:xfrm>
            <a:off x="1104900" y="762000"/>
            <a:ext cx="4457700" cy="5308599"/>
          </a:xfrm>
        </p:spPr>
        <p:txBody>
          <a:bodyPr anchor="ctr">
            <a:normAutofit/>
          </a:bodyPr>
          <a:lstStyle>
            <a:lvl1pPr algn="l">
              <a:defRPr sz="3200" b="1">
                <a:solidFill>
                  <a:schemeClr val="bg1"/>
                </a:solidFill>
              </a:defRPr>
            </a:lvl1pPr>
          </a:lstStyle>
          <a:p>
            <a:r>
              <a:rPr lang="en-US" dirty="0"/>
              <a:t>Click to edit Master title style</a:t>
            </a:r>
          </a:p>
        </p:txBody>
      </p:sp>
      <p:pic>
        <p:nvPicPr>
          <p:cNvPr id="4" name="Graphic 3">
            <a:extLst>
              <a:ext uri="{FF2B5EF4-FFF2-40B4-BE49-F238E27FC236}">
                <a16:creationId xmlns:a16="http://schemas.microsoft.com/office/drawing/2014/main" id="{C5CD4ECE-0676-4F5A-B076-3B88B0E836D3}"/>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5719589" y="1552574"/>
            <a:ext cx="5777087" cy="3362325"/>
          </a:xfrm>
          <a:prstGeom prst="rect">
            <a:avLst/>
          </a:prstGeom>
        </p:spPr>
      </p:pic>
    </p:spTree>
    <p:extLst>
      <p:ext uri="{BB962C8B-B14F-4D97-AF65-F5344CB8AC3E}">
        <p14:creationId xmlns:p14="http://schemas.microsoft.com/office/powerpoint/2010/main" val="415190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lysheet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04996-FA4C-461E-8DB8-1087B567B0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1104900" y="762000"/>
            <a:ext cx="4457700" cy="5308599"/>
          </a:xfrm>
        </p:spPr>
        <p:txBody>
          <a:bodyPr anchor="ctr">
            <a:normAutofit/>
          </a:bodyPr>
          <a:lstStyle>
            <a:lvl1pPr algn="l">
              <a:defRPr sz="3200" b="1">
                <a:solidFill>
                  <a:schemeClr val="bg1"/>
                </a:solidFill>
              </a:defRPr>
            </a:lvl1pPr>
          </a:lstStyle>
          <a:p>
            <a:r>
              <a:rPr lang="en-US" dirty="0"/>
              <a:t>Click to edit Master title style</a:t>
            </a:r>
          </a:p>
        </p:txBody>
      </p:sp>
      <p:pic>
        <p:nvPicPr>
          <p:cNvPr id="7" name="Graphic 6">
            <a:extLst>
              <a:ext uri="{FF2B5EF4-FFF2-40B4-BE49-F238E27FC236}">
                <a16:creationId xmlns:a16="http://schemas.microsoft.com/office/drawing/2014/main" id="{35DA126F-9FEA-4C50-A11B-4A823D0A8A05}"/>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6629402" y="1200450"/>
            <a:ext cx="4076698" cy="4870149"/>
          </a:xfrm>
          <a:prstGeom prst="rect">
            <a:avLst/>
          </a:prstGeom>
        </p:spPr>
      </p:pic>
    </p:spTree>
    <p:extLst>
      <p:ext uri="{BB962C8B-B14F-4D97-AF65-F5344CB8AC3E}">
        <p14:creationId xmlns:p14="http://schemas.microsoft.com/office/powerpoint/2010/main" val="273770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lysheet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C619F-60EE-4760-B364-A81F96B7E33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EEF"/>
              </a:solidFill>
            </a:endParaRPr>
          </a:p>
        </p:txBody>
      </p:sp>
      <p:sp>
        <p:nvSpPr>
          <p:cNvPr id="12" name="Title 1">
            <a:extLst>
              <a:ext uri="{FF2B5EF4-FFF2-40B4-BE49-F238E27FC236}">
                <a16:creationId xmlns:a16="http://schemas.microsoft.com/office/drawing/2014/main" id="{A46B58D0-25C7-4466-81FD-35B1D24F4670}"/>
              </a:ext>
            </a:extLst>
          </p:cNvPr>
          <p:cNvSpPr>
            <a:spLocks noGrp="1"/>
          </p:cNvSpPr>
          <p:nvPr>
            <p:ph type="title"/>
          </p:nvPr>
        </p:nvSpPr>
        <p:spPr>
          <a:xfrm>
            <a:off x="1104900" y="762000"/>
            <a:ext cx="4457700" cy="5308599"/>
          </a:xfrm>
        </p:spPr>
        <p:txBody>
          <a:bodyPr anchor="ctr">
            <a:normAutofit/>
          </a:bodyPr>
          <a:lstStyle>
            <a:lvl1pPr algn="l">
              <a:defRPr sz="3200" b="1">
                <a:solidFill>
                  <a:schemeClr val="bg1"/>
                </a:solidFill>
              </a:defRPr>
            </a:lvl1pPr>
          </a:lstStyle>
          <a:p>
            <a:r>
              <a:rPr lang="en-US" dirty="0"/>
              <a:t>Click to edit Master title style</a:t>
            </a:r>
          </a:p>
        </p:txBody>
      </p:sp>
      <p:pic>
        <p:nvPicPr>
          <p:cNvPr id="6" name="Graphic 5">
            <a:extLst>
              <a:ext uri="{FF2B5EF4-FFF2-40B4-BE49-F238E27FC236}">
                <a16:creationId xmlns:a16="http://schemas.microsoft.com/office/drawing/2014/main" id="{165B3277-686D-49CF-BDF0-F6F4BC54A1C4}"/>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6681787" y="1341280"/>
            <a:ext cx="4224338" cy="4183588"/>
          </a:xfrm>
          <a:prstGeom prst="rect">
            <a:avLst/>
          </a:prstGeom>
        </p:spPr>
      </p:pic>
    </p:spTree>
    <p:extLst>
      <p:ext uri="{BB962C8B-B14F-4D97-AF65-F5344CB8AC3E}">
        <p14:creationId xmlns:p14="http://schemas.microsoft.com/office/powerpoint/2010/main" val="186401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44536"/>
            <a:ext cx="10515600" cy="1146175"/>
          </a:xfrm>
        </p:spPr>
        <p:txBody>
          <a:bodyPr lIns="0" tIns="0" rIns="0" bIns="0" anchor="t">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838200" y="2070099"/>
            <a:ext cx="10515600" cy="410686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256A30A-7D41-4FB1-80F7-8F6E79113B78}"/>
              </a:ext>
            </a:extLst>
          </p:cNvPr>
          <p:cNvCxnSpPr>
            <a:cxnSpLocks/>
          </p:cNvCxnSpPr>
          <p:nvPr userDrawn="1"/>
        </p:nvCxnSpPr>
        <p:spPr>
          <a:xfrm>
            <a:off x="2118360" y="413805"/>
            <a:ext cx="8412480" cy="0"/>
          </a:xfrm>
          <a:prstGeom prst="line">
            <a:avLst/>
          </a:prstGeom>
          <a:ln w="19050">
            <a:solidFill>
              <a:srgbClr val="5565AF"/>
            </a:solidFill>
          </a:ln>
        </p:spPr>
        <p:style>
          <a:lnRef idx="1">
            <a:schemeClr val="accent1"/>
          </a:lnRef>
          <a:fillRef idx="0">
            <a:schemeClr val="accent1"/>
          </a:fillRef>
          <a:effectRef idx="0">
            <a:schemeClr val="accent1"/>
          </a:effectRef>
          <a:fontRef idx="minor">
            <a:schemeClr val="tx1"/>
          </a:fontRef>
        </p:style>
      </p:cxnSp>
      <p:pic>
        <p:nvPicPr>
          <p:cNvPr id="7" name="Graphic 2">
            <a:extLst>
              <a:ext uri="{FF2B5EF4-FFF2-40B4-BE49-F238E27FC236}">
                <a16:creationId xmlns:a16="http://schemas.microsoft.com/office/drawing/2014/main" id="{FB1D4F5C-79DE-411E-919E-C4D1852FD710}"/>
              </a:ext>
            </a:extLst>
          </p:cNvPr>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798" y="159063"/>
            <a:ext cx="826362" cy="495779"/>
          </a:xfrm>
          <a:prstGeom prst="rect">
            <a:avLst/>
          </a:prstGeom>
        </p:spPr>
      </p:pic>
      <p:pic>
        <p:nvPicPr>
          <p:cNvPr id="6" name="Graphic 5">
            <a:extLst>
              <a:ext uri="{FF2B5EF4-FFF2-40B4-BE49-F238E27FC236}">
                <a16:creationId xmlns:a16="http://schemas.microsoft.com/office/drawing/2014/main" id="{903BB20A-77E4-4B7A-9653-94B6B9DDC93C}"/>
              </a:ext>
            </a:extLst>
          </p:cNvPr>
          <p:cNvPicPr>
            <a:picLocks noChangeAspect="1"/>
          </p:cNvPicPr>
          <p:nvPr userDrawn="1"/>
        </p:nvPicPr>
        <p:blipFill>
          <a:blip r:embed="rId4" cstate="print">
            <a:extLst>
              <a:ext uri="{96DAC541-7B7A-43D3-8B79-37D633B846F1}">
                <asvg:svgBlip xmlns:asvg="http://schemas.microsoft.com/office/drawing/2016/SVG/main" r:embed="rId5"/>
              </a:ext>
            </a:extLst>
          </a:blip>
          <a:stretch>
            <a:fillRect/>
          </a:stretch>
        </p:blipFill>
        <p:spPr>
          <a:xfrm>
            <a:off x="10883672" y="124006"/>
            <a:ext cx="470128" cy="447872"/>
          </a:xfrm>
          <a:prstGeom prst="rect">
            <a:avLst/>
          </a:prstGeom>
        </p:spPr>
      </p:pic>
    </p:spTree>
    <p:extLst>
      <p:ext uri="{BB962C8B-B14F-4D97-AF65-F5344CB8AC3E}">
        <p14:creationId xmlns:p14="http://schemas.microsoft.com/office/powerpoint/2010/main" val="35771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solidFill>
                <a:latin typeface="+mn-lt"/>
                <a:ea typeface="Verdana" panose="020B0604030504040204" pitchFamily="34" charset="0"/>
              </a:defRPr>
            </a:lvl1pPr>
          </a:lstStyle>
          <a:p>
            <a:fld id="{3C12515D-F21E-460B-B40F-47B19267206F}" type="datetimeFigureOut">
              <a:rPr lang="en-US" smtClean="0"/>
              <a:pPr/>
              <a:t>3/11/2022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latin typeface="+mn-lt"/>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latin typeface="+mn-lt"/>
                <a:ea typeface="Verdana" panose="020B0604030504040204" pitchFamily="34" charset="0"/>
              </a:defRPr>
            </a:lvl1pPr>
          </a:lstStyle>
          <a:p>
            <a:fld id="{0B702E17-CAC5-47AB-B012-F37C6CE68CEE}" type="slidenum">
              <a:rPr lang="en-US" smtClean="0"/>
              <a:pPr/>
              <a:t>‹#›</a:t>
            </a:fld>
            <a:endParaRPr lang="en-US" dirty="0"/>
          </a:p>
        </p:txBody>
      </p:sp>
    </p:spTree>
    <p:extLst>
      <p:ext uri="{BB962C8B-B14F-4D97-AF65-F5344CB8AC3E}">
        <p14:creationId xmlns:p14="http://schemas.microsoft.com/office/powerpoint/2010/main" val="19913362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1" r:id="rId4"/>
    <p:sldLayoutId id="2147483666" r:id="rId5"/>
    <p:sldLayoutId id="2147483665" r:id="rId6"/>
    <p:sldLayoutId id="2147483667" r:id="rId7"/>
    <p:sldLayoutId id="2147483663" r:id="rId8"/>
    <p:sldLayoutId id="2147483650" r:id="rId9"/>
    <p:sldLayoutId id="2147483652" r:id="rId10"/>
    <p:sldLayoutId id="2147483662" r:id="rId11"/>
    <p:sldLayoutId id="2147483659" r:id="rId12"/>
    <p:sldLayoutId id="2147483654" r:id="rId13"/>
    <p:sldLayoutId id="2147483651" r:id="rId14"/>
    <p:sldLayoutId id="2147483653" r:id="rId15"/>
    <p:sldLayoutId id="2147483656" r:id="rId16"/>
    <p:sldLayoutId id="2147483657" r:id="rId17"/>
    <p:sldLayoutId id="2147483658" r:id="rId18"/>
  </p:sldLayoutIdLst>
  <p:txStyles>
    <p:titleStyle>
      <a:lvl1pPr algn="l" defTabSz="914400" rtl="0" eaLnBrk="1" latinLnBrk="0" hangingPunct="1">
        <a:lnSpc>
          <a:spcPct val="90000"/>
        </a:lnSpc>
        <a:spcBef>
          <a:spcPct val="0"/>
        </a:spcBef>
        <a:buNone/>
        <a:defRPr sz="3600" kern="1200">
          <a:solidFill>
            <a:schemeClr val="tx2"/>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svg"/><Relationship Id="rId3" Type="http://schemas.openxmlformats.org/officeDocument/2006/relationships/image" Target="../media/image19.svg"/><Relationship Id="rId7" Type="http://schemas.openxmlformats.org/officeDocument/2006/relationships/hyperlink" Target="https://www.youtube.com/channel/UCpfRqQNimlTI5YiB1rA3L2Q" TargetMode="External"/><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1.svg"/><Relationship Id="rId11" Type="http://schemas.openxmlformats.org/officeDocument/2006/relationships/image" Target="../media/image25.svg"/><Relationship Id="rId5" Type="http://schemas.openxmlformats.org/officeDocument/2006/relationships/image" Target="../media/image20.png"/><Relationship Id="rId15" Type="http://schemas.openxmlformats.org/officeDocument/2006/relationships/image" Target="../media/image28.svg"/><Relationship Id="rId10" Type="http://schemas.openxmlformats.org/officeDocument/2006/relationships/image" Target="../media/image24.png"/><Relationship Id="rId4" Type="http://schemas.openxmlformats.org/officeDocument/2006/relationships/hyperlink" Target="https://faith-project.eu/" TargetMode="External"/><Relationship Id="rId9" Type="http://schemas.openxmlformats.org/officeDocument/2006/relationships/image" Target="../media/image23.svg"/><Relationship Id="rId1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hyperlink" Target="https://www.youtube.com/channel/UCpfRqQNimlTI5YiB1rA3L2Q" TargetMode="External"/><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49.svg"/><Relationship Id="rId11" Type="http://schemas.openxmlformats.org/officeDocument/2006/relationships/image" Target="../media/image53.sv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hyperlink" Target="https://faith-project.eu/" TargetMode="External"/><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8B8F1A6C-5EB7-4F3F-90ED-14656C979CB9}"/>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8CC540"/>
          </a:solidFill>
          <a:ln w="6350"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8B8F1A6C-5EB7-4F3F-90ED-14656C979CB9}"/>
              </a:ext>
            </a:extLst>
          </p:cNvPr>
          <p:cNvSpPr/>
          <p:nvPr/>
        </p:nvSpPr>
        <p:spPr>
          <a:xfrm>
            <a:off x="0" y="2750165"/>
            <a:ext cx="12192000" cy="4107835"/>
          </a:xfrm>
          <a:custGeom>
            <a:avLst/>
            <a:gdLst>
              <a:gd name="connsiteX0" fmla="*/ 12192000 w 12192000"/>
              <a:gd name="connsiteY0" fmla="*/ 821690 h 3724275"/>
              <a:gd name="connsiteX1" fmla="*/ 6096000 w 12192000"/>
              <a:gd name="connsiteY1" fmla="*/ 0 h 3724275"/>
              <a:gd name="connsiteX2" fmla="*/ 0 w 12192000"/>
              <a:gd name="connsiteY2" fmla="*/ 821690 h 3724275"/>
              <a:gd name="connsiteX3" fmla="*/ 0 w 12192000"/>
              <a:gd name="connsiteY3" fmla="*/ 3724275 h 3724275"/>
              <a:gd name="connsiteX4" fmla="*/ 12192000 w 12192000"/>
              <a:gd name="connsiteY4" fmla="*/ 3724275 h 3724275"/>
              <a:gd name="connsiteX5" fmla="*/ 12192000 w 12192000"/>
              <a:gd name="connsiteY5" fmla="*/ 821690 h 37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724275">
                <a:moveTo>
                  <a:pt x="12192000" y="821690"/>
                </a:moveTo>
                <a:cubicBezTo>
                  <a:pt x="12192000" y="821690"/>
                  <a:pt x="9836785" y="0"/>
                  <a:pt x="6096000" y="0"/>
                </a:cubicBezTo>
                <a:cubicBezTo>
                  <a:pt x="1873250" y="635"/>
                  <a:pt x="0" y="821690"/>
                  <a:pt x="0" y="821690"/>
                </a:cubicBezTo>
                <a:lnTo>
                  <a:pt x="0" y="3724275"/>
                </a:lnTo>
                <a:lnTo>
                  <a:pt x="12192000" y="3724275"/>
                </a:lnTo>
                <a:lnTo>
                  <a:pt x="12192000" y="821690"/>
                </a:lnTo>
                <a:close/>
              </a:path>
            </a:pathLst>
          </a:custGeom>
          <a:solidFill>
            <a:srgbClr val="68923E"/>
          </a:solidFill>
          <a:ln w="6350" cap="flat">
            <a:noFill/>
            <a:prstDash val="solid"/>
            <a:miter/>
          </a:ln>
        </p:spPr>
        <p:txBody>
          <a:bodyPr rtlCol="0" anchor="ctr"/>
          <a:lstStyle/>
          <a:p>
            <a:endParaRPr lang="en-US"/>
          </a:p>
        </p:txBody>
      </p:sp>
      <p:sp>
        <p:nvSpPr>
          <p:cNvPr id="9" name="Rectangle 8"/>
          <p:cNvSpPr/>
          <p:nvPr/>
        </p:nvSpPr>
        <p:spPr>
          <a:xfrm>
            <a:off x="0" y="5972175"/>
            <a:ext cx="12192000" cy="88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96295" y="6213349"/>
            <a:ext cx="8343030" cy="415498"/>
          </a:xfrm>
          <a:prstGeom prst="rect">
            <a:avLst/>
          </a:prstGeom>
          <a:noFill/>
        </p:spPr>
        <p:txBody>
          <a:bodyPr wrap="square" lIns="0" tIns="0" rIns="0" bIns="0" rtlCol="0">
            <a:noAutofit/>
          </a:bodyPr>
          <a:lstStyle/>
          <a:p>
            <a:pPr algn="just"/>
            <a:r>
              <a:rPr lang="en-US" sz="900" dirty="0">
                <a:solidFill>
                  <a:srgbClr val="2D318A"/>
                </a:solidFill>
                <a:effectLst/>
                <a:latin typeface="Arial" panose="020B0604020202020204" pitchFamily="34" charset="0"/>
                <a:ea typeface="Arial" panose="020B0604020202020204" pitchFamily="34" charset="0"/>
              </a:rPr>
              <a:t>This document was created with the financial support of the European Union. The European Commission's support for the production of this document does not constitute an endorsement of the contents, which reflect the views only of the authors, and the Commission cannot be held responsible for any use which may be made of the information contained therein. Project number: 621403-EPP-1-2020-1-EL-EPPKA3-IPI-SOC-IN</a:t>
            </a:r>
            <a:endParaRPr lang="en-US" sz="900" dirty="0">
              <a:solidFill>
                <a:srgbClr val="171796"/>
              </a:solidFill>
              <a:effectLst/>
              <a:latin typeface="Arial" panose="020B0604020202020204" pitchFamily="34" charset="0"/>
              <a:ea typeface="Arial" panose="020B0604020202020204" pitchFamily="34" charset="0"/>
            </a:endParaRPr>
          </a:p>
        </p:txBody>
      </p:sp>
      <p:pic>
        <p:nvPicPr>
          <p:cNvPr id="10" name="Graphic 9">
            <a:extLst>
              <a:ext uri="{FF2B5EF4-FFF2-40B4-BE49-F238E27FC236}">
                <a16:creationId xmlns:a16="http://schemas.microsoft.com/office/drawing/2014/main" id="{2EED14B8-ECAC-4CE8-8587-10BD6E72E94B}"/>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450302" y="6130213"/>
            <a:ext cx="2210676" cy="499422"/>
          </a:xfrm>
          <a:prstGeom prst="rect">
            <a:avLst/>
          </a:prstGeom>
        </p:spPr>
      </p:pic>
      <p:sp>
        <p:nvSpPr>
          <p:cNvPr id="18" name="TextBox 17">
            <a:extLst>
              <a:ext uri="{FF2B5EF4-FFF2-40B4-BE49-F238E27FC236}">
                <a16:creationId xmlns:a16="http://schemas.microsoft.com/office/drawing/2014/main" id="{FC813BB5-7A4B-4B99-99B8-FFC36E754EC0}"/>
              </a:ext>
            </a:extLst>
          </p:cNvPr>
          <p:cNvSpPr txBox="1"/>
          <p:nvPr/>
        </p:nvSpPr>
        <p:spPr>
          <a:xfrm>
            <a:off x="450302" y="2151247"/>
            <a:ext cx="4186965" cy="2027142"/>
          </a:xfrm>
          <a:prstGeom prst="rect">
            <a:avLst/>
          </a:prstGeom>
          <a:noFill/>
        </p:spPr>
        <p:txBody>
          <a:bodyPr wrap="square" lIns="0" tIns="0" rIns="0" bIns="0" rtlCol="0" anchor="ctr">
            <a:noAutofit/>
          </a:bodyPr>
          <a:lstStyle/>
          <a:p>
            <a:pPr algn="ctr"/>
            <a:endParaRPr lang="en-US" sz="2400" b="1" dirty="0">
              <a:solidFill>
                <a:schemeClr val="bg1"/>
              </a:solidFill>
              <a:latin typeface="Verdana" panose="020B0604030504040204" pitchFamily="34" charset="0"/>
              <a:ea typeface="Verdana" panose="020B0604030504040204" pitchFamily="34" charset="0"/>
            </a:endParaRPr>
          </a:p>
        </p:txBody>
      </p:sp>
      <p:sp>
        <p:nvSpPr>
          <p:cNvPr id="19" name="TextBox 18">
            <a:extLst>
              <a:ext uri="{FF2B5EF4-FFF2-40B4-BE49-F238E27FC236}">
                <a16:creationId xmlns:a16="http://schemas.microsoft.com/office/drawing/2014/main" id="{1E7863DC-FC47-4AA1-92A2-9A887CFEE89A}"/>
              </a:ext>
            </a:extLst>
          </p:cNvPr>
          <p:cNvSpPr txBox="1"/>
          <p:nvPr/>
        </p:nvSpPr>
        <p:spPr>
          <a:xfrm>
            <a:off x="617928" y="3448375"/>
            <a:ext cx="3671888" cy="745923"/>
          </a:xfrm>
          <a:prstGeom prst="rect">
            <a:avLst/>
          </a:prstGeom>
          <a:noFill/>
        </p:spPr>
        <p:txBody>
          <a:bodyPr wrap="square" lIns="0" tIns="0" rIns="0" bIns="0" rtlCol="0">
            <a:noAutofit/>
          </a:bodyPr>
          <a:lstStyle/>
          <a:p>
            <a:pPr algn="ctr"/>
            <a:r>
              <a:rPr lang="en-US" sz="2400" b="1" dirty="0">
                <a:solidFill>
                  <a:schemeClr val="bg1"/>
                </a:solidFill>
                <a:latin typeface="Verdana" panose="020B0604030504040204" pitchFamily="34" charset="0"/>
                <a:ea typeface="Verdana" panose="020B0604030504040204" pitchFamily="34" charset="0"/>
              </a:rPr>
              <a:t>Making devices easier to be used by YOU!</a:t>
            </a:r>
            <a:endParaRPr lang="en-US" sz="2400" dirty="0">
              <a:solidFill>
                <a:schemeClr val="bg1"/>
              </a:solidFill>
              <a:latin typeface="Verdana" panose="020B0604030504040204" pitchFamily="34" charset="0"/>
              <a:ea typeface="Verdana" panose="020B0604030504040204" pitchFamily="34" charset="0"/>
            </a:endParaRPr>
          </a:p>
        </p:txBody>
      </p:sp>
      <p:grpSp>
        <p:nvGrpSpPr>
          <p:cNvPr id="17" name="Group 16">
            <a:extLst>
              <a:ext uri="{FF2B5EF4-FFF2-40B4-BE49-F238E27FC236}">
                <a16:creationId xmlns:a16="http://schemas.microsoft.com/office/drawing/2014/main" id="{78A669AB-2170-48D7-AD19-A4646050FCF5}"/>
              </a:ext>
            </a:extLst>
          </p:cNvPr>
          <p:cNvGrpSpPr/>
          <p:nvPr/>
        </p:nvGrpSpPr>
        <p:grpSpPr>
          <a:xfrm>
            <a:off x="450302" y="5456189"/>
            <a:ext cx="4186965" cy="191880"/>
            <a:chOff x="6033235" y="296767"/>
            <a:chExt cx="5606090" cy="256915"/>
          </a:xfrm>
        </p:grpSpPr>
        <p:pic>
          <p:nvPicPr>
            <p:cNvPr id="13" name="Graphic 17">
              <a:hlinkClick r:id="rId4"/>
              <a:extLst>
                <a:ext uri="{FF2B5EF4-FFF2-40B4-BE49-F238E27FC236}">
                  <a16:creationId xmlns:a16="http://schemas.microsoft.com/office/drawing/2014/main" id="{87D2DA16-AC98-466C-A385-273262FACE2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33235" y="296767"/>
              <a:ext cx="1914169" cy="256915"/>
            </a:xfrm>
            <a:prstGeom prst="rect">
              <a:avLst/>
            </a:prstGeom>
          </p:spPr>
        </p:pic>
        <p:pic>
          <p:nvPicPr>
            <p:cNvPr id="14" name="Graphic 20">
              <a:hlinkClick r:id="rId7"/>
              <a:extLst>
                <a:ext uri="{FF2B5EF4-FFF2-40B4-BE49-F238E27FC236}">
                  <a16:creationId xmlns:a16="http://schemas.microsoft.com/office/drawing/2014/main" id="{20003A3A-9638-4414-94FC-97FC0DA9DD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34053" y="307429"/>
              <a:ext cx="1140378" cy="235590"/>
            </a:xfrm>
            <a:prstGeom prst="rect">
              <a:avLst/>
            </a:prstGeom>
          </p:spPr>
        </p:pic>
        <p:pic>
          <p:nvPicPr>
            <p:cNvPr id="15" name="Graphic 8">
              <a:extLst>
                <a:ext uri="{FF2B5EF4-FFF2-40B4-BE49-F238E27FC236}">
                  <a16:creationId xmlns:a16="http://schemas.microsoft.com/office/drawing/2014/main" id="{DC8530F4-24B3-480A-895F-0BBAACBF15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43918" y="296767"/>
              <a:ext cx="1995407" cy="254884"/>
            </a:xfrm>
            <a:prstGeom prst="rect">
              <a:avLst/>
            </a:prstGeom>
          </p:spPr>
        </p:pic>
      </p:grpSp>
      <p:pic>
        <p:nvPicPr>
          <p:cNvPr id="3" name="Graphic 2">
            <a:extLst>
              <a:ext uri="{FF2B5EF4-FFF2-40B4-BE49-F238E27FC236}">
                <a16:creationId xmlns:a16="http://schemas.microsoft.com/office/drawing/2014/main" id="{C6F6D651-8DB6-475A-AF93-7D59CAB9138C}"/>
              </a:ext>
            </a:extLst>
          </p:cNvPr>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316595" y="331762"/>
            <a:ext cx="2630519" cy="1578311"/>
          </a:xfrm>
          <a:prstGeom prst="rect">
            <a:avLst/>
          </a:prstGeom>
        </p:spPr>
      </p:pic>
      <p:pic>
        <p:nvPicPr>
          <p:cNvPr id="7" name="Graphic 6">
            <a:extLst>
              <a:ext uri="{FF2B5EF4-FFF2-40B4-BE49-F238E27FC236}">
                <a16:creationId xmlns:a16="http://schemas.microsoft.com/office/drawing/2014/main" id="{C3605940-B0E4-45C9-B8B4-72DFAABA32C5}"/>
              </a:ext>
            </a:extLst>
          </p:cNvPr>
          <p:cNvPicPr>
            <a:picLocks noChangeAspect="1"/>
          </p:cNvPicPr>
          <p:nvPr/>
        </p:nvPicPr>
        <p:blipFill>
          <a:blip r:embed="rId14" cstate="print">
            <a:extLst>
              <a:ext uri="{96DAC541-7B7A-43D3-8B79-37D633B846F1}">
                <asvg:svgBlip xmlns:asvg="http://schemas.microsoft.com/office/drawing/2016/SVG/main" r:embed="rId15"/>
              </a:ext>
            </a:extLst>
          </a:blip>
          <a:stretch>
            <a:fillRect/>
          </a:stretch>
        </p:blipFill>
        <p:spPr>
          <a:xfrm>
            <a:off x="4907744" y="1228422"/>
            <a:ext cx="6967661" cy="4418130"/>
          </a:xfrm>
          <a:prstGeom prst="rect">
            <a:avLst/>
          </a:prstGeom>
        </p:spPr>
      </p:pic>
    </p:spTree>
    <p:extLst>
      <p:ext uri="{BB962C8B-B14F-4D97-AF65-F5344CB8AC3E}">
        <p14:creationId xmlns:p14="http://schemas.microsoft.com/office/powerpoint/2010/main" val="199671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6E421D-A023-41A3-8A7C-F1DE831DFED7}"/>
              </a:ext>
            </a:extLst>
          </p:cNvPr>
          <p:cNvSpPr>
            <a:spLocks noGrp="1"/>
          </p:cNvSpPr>
          <p:nvPr>
            <p:ph type="title"/>
          </p:nvPr>
        </p:nvSpPr>
        <p:spPr/>
        <p:txBody>
          <a:bodyPr/>
          <a:lstStyle/>
          <a:p>
            <a:r>
              <a:rPr lang="en-US" b="1" dirty="0" err="1"/>
              <a:t>WiFi</a:t>
            </a:r>
            <a:r>
              <a:rPr lang="en-US" b="1" dirty="0"/>
              <a:t> settings</a:t>
            </a:r>
            <a:endParaRPr lang="el-GR" b="1" dirty="0"/>
          </a:p>
        </p:txBody>
      </p:sp>
      <p:sp>
        <p:nvSpPr>
          <p:cNvPr id="3" name="Θέση περιεχομένου 2">
            <a:extLst>
              <a:ext uri="{FF2B5EF4-FFF2-40B4-BE49-F238E27FC236}">
                <a16:creationId xmlns:a16="http://schemas.microsoft.com/office/drawing/2014/main" id="{CA13E06E-B1CB-4498-98F0-413388B85408}"/>
              </a:ext>
            </a:extLst>
          </p:cNvPr>
          <p:cNvSpPr>
            <a:spLocks noGrp="1"/>
          </p:cNvSpPr>
          <p:nvPr>
            <p:ph idx="1"/>
          </p:nvPr>
        </p:nvSpPr>
        <p:spPr>
          <a:xfrm>
            <a:off x="509955" y="1125416"/>
            <a:ext cx="10843846" cy="5051548"/>
          </a:xfrm>
        </p:spPr>
        <p:txBody>
          <a:bodyPr>
            <a:normAutofit/>
          </a:bodyPr>
          <a:lstStyle/>
          <a:p>
            <a:pPr marL="0" indent="0">
              <a:buNone/>
            </a:pPr>
            <a:endParaRPr lang="en-US" dirty="0"/>
          </a:p>
          <a:p>
            <a:pPr>
              <a:lnSpc>
                <a:spcPct val="150000"/>
              </a:lnSpc>
            </a:pPr>
            <a:r>
              <a:rPr lang="en-US" dirty="0"/>
              <a:t>On the application screen, tap Settings.           The settings page appears.</a:t>
            </a:r>
          </a:p>
          <a:p>
            <a:pPr>
              <a:lnSpc>
                <a:spcPct val="150000"/>
              </a:lnSpc>
            </a:pPr>
            <a:r>
              <a:rPr lang="en-US" dirty="0"/>
              <a:t>Look for “</a:t>
            </a:r>
            <a:r>
              <a:rPr lang="en-US" dirty="0" err="1"/>
              <a:t>WiFi</a:t>
            </a:r>
            <a:r>
              <a:rPr lang="en-US" dirty="0"/>
              <a:t>”         and tap on it.</a:t>
            </a:r>
          </a:p>
          <a:p>
            <a:pPr>
              <a:lnSpc>
                <a:spcPct val="150000"/>
              </a:lnSpc>
            </a:pPr>
            <a:r>
              <a:rPr lang="en-US" dirty="0"/>
              <a:t>Check that the </a:t>
            </a:r>
            <a:r>
              <a:rPr lang="en-US" dirty="0" err="1"/>
              <a:t>WiFi</a:t>
            </a:r>
            <a:r>
              <a:rPr lang="en-US" dirty="0"/>
              <a:t> switch is turned on. </a:t>
            </a:r>
          </a:p>
          <a:p>
            <a:pPr>
              <a:lnSpc>
                <a:spcPct val="150000"/>
              </a:lnSpc>
            </a:pPr>
            <a:r>
              <a:rPr lang="en-US" dirty="0"/>
              <a:t>A list of available networks appears. Select by tapping with your finger.</a:t>
            </a:r>
          </a:p>
          <a:p>
            <a:pPr>
              <a:lnSpc>
                <a:spcPct val="150000"/>
              </a:lnSpc>
            </a:pPr>
            <a:r>
              <a:rPr lang="en-US" dirty="0"/>
              <a:t>Some networks require a password and are shown with a padlock icon.          </a:t>
            </a:r>
          </a:p>
          <a:p>
            <a:pPr>
              <a:lnSpc>
                <a:spcPct val="150000"/>
              </a:lnSpc>
            </a:pPr>
            <a:r>
              <a:rPr lang="en-US" dirty="0"/>
              <a:t>To connect you need to know the password, which you enter after tapping in the box by typing it in.</a:t>
            </a:r>
          </a:p>
          <a:p>
            <a:pPr>
              <a:lnSpc>
                <a:spcPct val="150000"/>
              </a:lnSpc>
            </a:pPr>
            <a:r>
              <a:rPr lang="en-US" dirty="0"/>
              <a:t>Click “Connect”. If the connection is successful, the network name will be displayed.</a:t>
            </a:r>
          </a:p>
        </p:txBody>
      </p:sp>
      <p:pic>
        <p:nvPicPr>
          <p:cNvPr id="5" name="Εικόνα 4">
            <a:extLst>
              <a:ext uri="{FF2B5EF4-FFF2-40B4-BE49-F238E27FC236}">
                <a16:creationId xmlns:a16="http://schemas.microsoft.com/office/drawing/2014/main" id="{A8717B98-ED5F-4A0E-872C-66F3014DED7D}"/>
              </a:ext>
            </a:extLst>
          </p:cNvPr>
          <p:cNvPicPr>
            <a:picLocks noChangeAspect="1"/>
          </p:cNvPicPr>
          <p:nvPr/>
        </p:nvPicPr>
        <p:blipFill>
          <a:blip r:embed="rId2"/>
          <a:stretch>
            <a:fillRect/>
          </a:stretch>
        </p:blipFill>
        <p:spPr>
          <a:xfrm>
            <a:off x="2457450" y="2002509"/>
            <a:ext cx="552450" cy="552450"/>
          </a:xfrm>
          <a:prstGeom prst="rect">
            <a:avLst/>
          </a:prstGeom>
        </p:spPr>
      </p:pic>
      <p:pic>
        <p:nvPicPr>
          <p:cNvPr id="6" name="Εικόνα 5">
            <a:extLst>
              <a:ext uri="{FF2B5EF4-FFF2-40B4-BE49-F238E27FC236}">
                <a16:creationId xmlns:a16="http://schemas.microsoft.com/office/drawing/2014/main" id="{4C4BDEC1-8D93-4FF2-9ACF-3B647D9B6288}"/>
              </a:ext>
            </a:extLst>
          </p:cNvPr>
          <p:cNvPicPr>
            <a:picLocks noChangeAspect="1"/>
          </p:cNvPicPr>
          <p:nvPr/>
        </p:nvPicPr>
        <p:blipFill>
          <a:blip r:embed="rId3"/>
          <a:stretch>
            <a:fillRect/>
          </a:stretch>
        </p:blipFill>
        <p:spPr>
          <a:xfrm>
            <a:off x="8610600" y="3743325"/>
            <a:ext cx="733425" cy="733425"/>
          </a:xfrm>
          <a:prstGeom prst="rect">
            <a:avLst/>
          </a:prstGeom>
        </p:spPr>
      </p:pic>
      <p:pic>
        <p:nvPicPr>
          <p:cNvPr id="7" name="Εικόνα 6">
            <a:extLst>
              <a:ext uri="{FF2B5EF4-FFF2-40B4-BE49-F238E27FC236}">
                <a16:creationId xmlns:a16="http://schemas.microsoft.com/office/drawing/2014/main" id="{73FCB1AA-EC97-409A-8ED6-231E23FE0C40}"/>
              </a:ext>
            </a:extLst>
          </p:cNvPr>
          <p:cNvPicPr>
            <a:picLocks noChangeAspect="1"/>
          </p:cNvPicPr>
          <p:nvPr/>
        </p:nvPicPr>
        <p:blipFill>
          <a:blip r:embed="rId4"/>
          <a:stretch>
            <a:fillRect/>
          </a:stretch>
        </p:blipFill>
        <p:spPr>
          <a:xfrm>
            <a:off x="5167314" y="1359570"/>
            <a:ext cx="633412" cy="633412"/>
          </a:xfrm>
          <a:prstGeom prst="rect">
            <a:avLst/>
          </a:prstGeom>
        </p:spPr>
      </p:pic>
    </p:spTree>
    <p:extLst>
      <p:ext uri="{BB962C8B-B14F-4D97-AF65-F5344CB8AC3E}">
        <p14:creationId xmlns:p14="http://schemas.microsoft.com/office/powerpoint/2010/main" val="421264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42C59-7CC1-45B8-9688-5D36BF260224}"/>
              </a:ext>
            </a:extLst>
          </p:cNvPr>
          <p:cNvSpPr>
            <a:spLocks noGrp="1"/>
          </p:cNvSpPr>
          <p:nvPr>
            <p:ph type="title"/>
          </p:nvPr>
        </p:nvSpPr>
        <p:spPr/>
        <p:txBody>
          <a:bodyPr/>
          <a:lstStyle/>
          <a:p>
            <a:r>
              <a:rPr lang="en-US" b="1" dirty="0"/>
              <a:t>Be careful when typing the password!</a:t>
            </a:r>
            <a:endParaRPr lang="el-GR" b="1" dirty="0"/>
          </a:p>
        </p:txBody>
      </p:sp>
      <p:pic>
        <p:nvPicPr>
          <p:cNvPr id="4" name="Θέση περιεχομένου 3">
            <a:extLst>
              <a:ext uri="{FF2B5EF4-FFF2-40B4-BE49-F238E27FC236}">
                <a16:creationId xmlns:a16="http://schemas.microsoft.com/office/drawing/2014/main" id="{EDFA311E-491C-4984-A734-92E628B117F9}"/>
              </a:ext>
            </a:extLst>
          </p:cNvPr>
          <p:cNvPicPr>
            <a:picLocks noGrp="1" noChangeAspect="1"/>
          </p:cNvPicPr>
          <p:nvPr>
            <p:ph idx="1"/>
          </p:nvPr>
        </p:nvPicPr>
        <p:blipFill>
          <a:blip r:embed="rId2" cstate="print"/>
          <a:stretch>
            <a:fillRect/>
          </a:stretch>
        </p:blipFill>
        <p:spPr>
          <a:xfrm>
            <a:off x="2910255" y="1989804"/>
            <a:ext cx="5328342" cy="3485767"/>
          </a:xfrm>
          <a:prstGeom prst="rect">
            <a:avLst/>
          </a:prstGeom>
        </p:spPr>
      </p:pic>
    </p:spTree>
    <p:extLst>
      <p:ext uri="{BB962C8B-B14F-4D97-AF65-F5344CB8AC3E}">
        <p14:creationId xmlns:p14="http://schemas.microsoft.com/office/powerpoint/2010/main" val="71862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When using a computer</a:t>
            </a:r>
          </a:p>
        </p:txBody>
      </p:sp>
    </p:spTree>
    <p:extLst>
      <p:ext uri="{BB962C8B-B14F-4D97-AF65-F5344CB8AC3E}">
        <p14:creationId xmlns:p14="http://schemas.microsoft.com/office/powerpoint/2010/main" val="27336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0E28FF-61C5-2A4C-AB21-A61453710173}"/>
              </a:ext>
            </a:extLst>
          </p:cNvPr>
          <p:cNvSpPr>
            <a:spLocks noGrp="1"/>
          </p:cNvSpPr>
          <p:nvPr>
            <p:ph type="title"/>
          </p:nvPr>
        </p:nvSpPr>
        <p:spPr>
          <a:xfrm>
            <a:off x="838200" y="687386"/>
            <a:ext cx="10515600" cy="1146175"/>
          </a:xfrm>
        </p:spPr>
        <p:txBody>
          <a:bodyPr>
            <a:normAutofit/>
          </a:bodyPr>
          <a:lstStyle/>
          <a:p>
            <a:pPr algn="ctr"/>
            <a:r>
              <a:rPr lang="en-GB" sz="4800" dirty="0">
                <a:latin typeface="+mj-lt"/>
              </a:rPr>
              <a:t>Tips for vision:</a:t>
            </a:r>
            <a:endParaRPr lang="en-US" sz="4800" dirty="0">
              <a:latin typeface="+mj-lt"/>
            </a:endParaRPr>
          </a:p>
        </p:txBody>
      </p:sp>
      <p:graphicFrame>
        <p:nvGraphicFramePr>
          <p:cNvPr id="6" name="Content Placeholder 3">
            <a:extLst>
              <a:ext uri="{FF2B5EF4-FFF2-40B4-BE49-F238E27FC236}">
                <a16:creationId xmlns:a16="http://schemas.microsoft.com/office/drawing/2014/main" id="{A207DFA1-B8BF-4021-BA57-278CE34E0821}"/>
              </a:ext>
            </a:extLst>
          </p:cNvPr>
          <p:cNvGraphicFramePr>
            <a:graphicFrameLocks noGrp="1"/>
          </p:cNvGraphicFramePr>
          <p:nvPr>
            <p:ph idx="1"/>
            <p:extLst>
              <p:ext uri="{D42A27DB-BD31-4B8C-83A1-F6EECF244321}">
                <p14:modId xmlns:p14="http://schemas.microsoft.com/office/powerpoint/2010/main" val="1022283521"/>
              </p:ext>
            </p:extLst>
          </p:nvPr>
        </p:nvGraphicFramePr>
        <p:xfrm>
          <a:off x="1162050" y="1833561"/>
          <a:ext cx="10406495" cy="4122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5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3218EE33-9E85-42CD-B27A-74CA2590C62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BC50697D-663D-4868-A92C-BA56C5A74D2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3C6393C6-C9A1-4B9C-8C12-E277828037E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1E4934E1-6705-49CC-80D1-D6F5E08195A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63F38B8D-7117-4B21-8246-66994F68579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424DC96-944E-4E8C-B1F0-BBD33136E01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0DE8E0E6-CB39-48C7-9C7B-4FCCFF0C87BE}"/>
              </a:ext>
            </a:extLst>
          </p:cNvPr>
          <p:cNvPicPr>
            <a:picLocks noGrp="1" noChangeAspect="1"/>
          </p:cNvPicPr>
          <p:nvPr>
            <p:ph idx="1"/>
          </p:nvPr>
        </p:nvPicPr>
        <p:blipFill>
          <a:blip r:embed="rId2"/>
          <a:stretch>
            <a:fillRect/>
          </a:stretch>
        </p:blipFill>
        <p:spPr>
          <a:xfrm>
            <a:off x="929518" y="2600325"/>
            <a:ext cx="2366965" cy="2366965"/>
          </a:xfrm>
          <a:prstGeom prst="rect">
            <a:avLst/>
          </a:prstGeom>
        </p:spPr>
      </p:pic>
      <p:pic>
        <p:nvPicPr>
          <p:cNvPr id="5" name="Εικόνα 4">
            <a:extLst>
              <a:ext uri="{FF2B5EF4-FFF2-40B4-BE49-F238E27FC236}">
                <a16:creationId xmlns:a16="http://schemas.microsoft.com/office/drawing/2014/main" id="{41E53AF9-018C-4570-976B-D325BE472130}"/>
              </a:ext>
            </a:extLst>
          </p:cNvPr>
          <p:cNvPicPr>
            <a:picLocks noChangeAspect="1"/>
          </p:cNvPicPr>
          <p:nvPr/>
        </p:nvPicPr>
        <p:blipFill>
          <a:blip r:embed="rId3"/>
          <a:stretch>
            <a:fillRect/>
          </a:stretch>
        </p:blipFill>
        <p:spPr>
          <a:xfrm>
            <a:off x="4291843" y="2600325"/>
            <a:ext cx="2366965" cy="2366965"/>
          </a:xfrm>
          <a:prstGeom prst="rect">
            <a:avLst/>
          </a:prstGeom>
        </p:spPr>
      </p:pic>
      <p:pic>
        <p:nvPicPr>
          <p:cNvPr id="6" name="Εικόνα 5">
            <a:extLst>
              <a:ext uri="{FF2B5EF4-FFF2-40B4-BE49-F238E27FC236}">
                <a16:creationId xmlns:a16="http://schemas.microsoft.com/office/drawing/2014/main" id="{9FB66CB8-B5B8-4497-9770-00FEA1AABAAA}"/>
              </a:ext>
            </a:extLst>
          </p:cNvPr>
          <p:cNvPicPr>
            <a:picLocks noChangeAspect="1"/>
          </p:cNvPicPr>
          <p:nvPr/>
        </p:nvPicPr>
        <p:blipFill>
          <a:blip r:embed="rId4"/>
          <a:stretch>
            <a:fillRect/>
          </a:stretch>
        </p:blipFill>
        <p:spPr>
          <a:xfrm>
            <a:off x="7715250" y="2600324"/>
            <a:ext cx="2366965" cy="2366965"/>
          </a:xfrm>
          <a:prstGeom prst="rect">
            <a:avLst/>
          </a:prstGeom>
        </p:spPr>
      </p:pic>
      <p:pic>
        <p:nvPicPr>
          <p:cNvPr id="7" name="Εικόνα 6">
            <a:extLst>
              <a:ext uri="{FF2B5EF4-FFF2-40B4-BE49-F238E27FC236}">
                <a16:creationId xmlns:a16="http://schemas.microsoft.com/office/drawing/2014/main" id="{F211B323-DE65-42A5-AFBE-74D02C02412E}"/>
              </a:ext>
            </a:extLst>
          </p:cNvPr>
          <p:cNvPicPr>
            <a:picLocks noChangeAspect="1"/>
          </p:cNvPicPr>
          <p:nvPr/>
        </p:nvPicPr>
        <p:blipFill>
          <a:blip r:embed="rId5"/>
          <a:stretch>
            <a:fillRect/>
          </a:stretch>
        </p:blipFill>
        <p:spPr>
          <a:xfrm>
            <a:off x="1453785" y="3010111"/>
            <a:ext cx="1409698" cy="1409698"/>
          </a:xfrm>
          <a:prstGeom prst="rect">
            <a:avLst/>
          </a:prstGeom>
        </p:spPr>
      </p:pic>
      <p:sp>
        <p:nvSpPr>
          <p:cNvPr id="8" name="TextBox 7">
            <a:extLst>
              <a:ext uri="{FF2B5EF4-FFF2-40B4-BE49-F238E27FC236}">
                <a16:creationId xmlns:a16="http://schemas.microsoft.com/office/drawing/2014/main" id="{42EEE116-C096-4EF6-BF58-2BE776E2E15F}"/>
              </a:ext>
            </a:extLst>
          </p:cNvPr>
          <p:cNvSpPr txBox="1"/>
          <p:nvPr/>
        </p:nvSpPr>
        <p:spPr>
          <a:xfrm>
            <a:off x="1123950" y="5381625"/>
            <a:ext cx="2324100" cy="646331"/>
          </a:xfrm>
          <a:prstGeom prst="rect">
            <a:avLst/>
          </a:prstGeom>
          <a:solidFill>
            <a:schemeClr val="accent1">
              <a:lumMod val="40000"/>
              <a:lumOff val="60000"/>
            </a:schemeClr>
          </a:solidFill>
        </p:spPr>
        <p:txBody>
          <a:bodyPr wrap="square" rtlCol="0">
            <a:spAutoFit/>
          </a:bodyPr>
          <a:lstStyle/>
          <a:p>
            <a:pPr algn="ctr"/>
            <a:r>
              <a:rPr lang="en-US" dirty="0"/>
              <a:t>Go to </a:t>
            </a:r>
            <a:r>
              <a:rPr lang="en-US" b="1" dirty="0"/>
              <a:t>‘Settings’, </a:t>
            </a:r>
            <a:r>
              <a:rPr lang="en-US" dirty="0"/>
              <a:t>then select </a:t>
            </a:r>
            <a:r>
              <a:rPr lang="en-US" b="1" dirty="0"/>
              <a:t>‘Display’.</a:t>
            </a:r>
          </a:p>
        </p:txBody>
      </p:sp>
      <p:sp>
        <p:nvSpPr>
          <p:cNvPr id="9" name="TextBox 8">
            <a:extLst>
              <a:ext uri="{FF2B5EF4-FFF2-40B4-BE49-F238E27FC236}">
                <a16:creationId xmlns:a16="http://schemas.microsoft.com/office/drawing/2014/main" id="{C083073E-C00D-4DCD-BC7A-51061696709B}"/>
              </a:ext>
            </a:extLst>
          </p:cNvPr>
          <p:cNvSpPr txBox="1"/>
          <p:nvPr/>
        </p:nvSpPr>
        <p:spPr>
          <a:xfrm>
            <a:off x="1643567" y="1406513"/>
            <a:ext cx="938865"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1</a:t>
            </a:r>
            <a:endParaRPr lang="el-GR" sz="4400" b="1" dirty="0">
              <a:effectLst>
                <a:outerShdw blurRad="38100" dist="38100" dir="2700000" algn="tl">
                  <a:srgbClr val="000000">
                    <a:alpha val="43137"/>
                  </a:srgbClr>
                </a:outerShdw>
              </a:effectLst>
            </a:endParaRPr>
          </a:p>
        </p:txBody>
      </p:sp>
      <p:pic>
        <p:nvPicPr>
          <p:cNvPr id="10" name="Εικόνα 9">
            <a:extLst>
              <a:ext uri="{FF2B5EF4-FFF2-40B4-BE49-F238E27FC236}">
                <a16:creationId xmlns:a16="http://schemas.microsoft.com/office/drawing/2014/main" id="{7A0B045F-53A2-4EC3-A2D7-6A4D85766CA5}"/>
              </a:ext>
            </a:extLst>
          </p:cNvPr>
          <p:cNvPicPr>
            <a:picLocks noChangeAspect="1"/>
          </p:cNvPicPr>
          <p:nvPr/>
        </p:nvPicPr>
        <p:blipFill>
          <a:blip r:embed="rId6"/>
          <a:stretch>
            <a:fillRect/>
          </a:stretch>
        </p:blipFill>
        <p:spPr>
          <a:xfrm>
            <a:off x="4946885" y="3153475"/>
            <a:ext cx="1193332" cy="1193332"/>
          </a:xfrm>
          <a:prstGeom prst="rect">
            <a:avLst/>
          </a:prstGeom>
        </p:spPr>
      </p:pic>
      <p:pic>
        <p:nvPicPr>
          <p:cNvPr id="11" name="Εικόνα 10">
            <a:extLst>
              <a:ext uri="{FF2B5EF4-FFF2-40B4-BE49-F238E27FC236}">
                <a16:creationId xmlns:a16="http://schemas.microsoft.com/office/drawing/2014/main" id="{0CEF760B-CC91-405E-BA39-7C826709991F}"/>
              </a:ext>
            </a:extLst>
          </p:cNvPr>
          <p:cNvPicPr>
            <a:picLocks noChangeAspect="1"/>
          </p:cNvPicPr>
          <p:nvPr/>
        </p:nvPicPr>
        <p:blipFill>
          <a:blip r:embed="rId7"/>
          <a:stretch>
            <a:fillRect/>
          </a:stretch>
        </p:blipFill>
        <p:spPr>
          <a:xfrm>
            <a:off x="8110537" y="3056156"/>
            <a:ext cx="1514475" cy="1514475"/>
          </a:xfrm>
          <a:prstGeom prst="rect">
            <a:avLst/>
          </a:prstGeom>
        </p:spPr>
      </p:pic>
      <p:sp>
        <p:nvSpPr>
          <p:cNvPr id="12" name="TextBox 11">
            <a:extLst>
              <a:ext uri="{FF2B5EF4-FFF2-40B4-BE49-F238E27FC236}">
                <a16:creationId xmlns:a16="http://schemas.microsoft.com/office/drawing/2014/main" id="{F9BA9874-A60B-4297-80EC-BFE4A7E6E18D}"/>
              </a:ext>
            </a:extLst>
          </p:cNvPr>
          <p:cNvSpPr txBox="1"/>
          <p:nvPr/>
        </p:nvSpPr>
        <p:spPr>
          <a:xfrm>
            <a:off x="4878658" y="1423662"/>
            <a:ext cx="1193333"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2</a:t>
            </a:r>
            <a:endParaRPr lang="el-GR" sz="4400" b="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77B8E727-3D90-4B1C-B3BA-7520572A29DE}"/>
              </a:ext>
            </a:extLst>
          </p:cNvPr>
          <p:cNvSpPr txBox="1"/>
          <p:nvPr/>
        </p:nvSpPr>
        <p:spPr>
          <a:xfrm>
            <a:off x="4143375" y="5374512"/>
            <a:ext cx="2876550" cy="646331"/>
          </a:xfrm>
          <a:prstGeom prst="rect">
            <a:avLst/>
          </a:prstGeom>
          <a:solidFill>
            <a:schemeClr val="tx2">
              <a:lumMod val="20000"/>
              <a:lumOff val="80000"/>
            </a:schemeClr>
          </a:solidFill>
        </p:spPr>
        <p:txBody>
          <a:bodyPr wrap="square" rtlCol="0">
            <a:spAutoFit/>
          </a:bodyPr>
          <a:lstStyle/>
          <a:p>
            <a:r>
              <a:rPr lang="en-US" dirty="0"/>
              <a:t>Choose change the size of text, apps and other items.</a:t>
            </a:r>
          </a:p>
        </p:txBody>
      </p:sp>
      <p:sp>
        <p:nvSpPr>
          <p:cNvPr id="16" name="TextBox 15">
            <a:extLst>
              <a:ext uri="{FF2B5EF4-FFF2-40B4-BE49-F238E27FC236}">
                <a16:creationId xmlns:a16="http://schemas.microsoft.com/office/drawing/2014/main" id="{D7A4AF4C-EA37-4906-99A3-3EAB9923E740}"/>
              </a:ext>
            </a:extLst>
          </p:cNvPr>
          <p:cNvSpPr txBox="1"/>
          <p:nvPr/>
        </p:nvSpPr>
        <p:spPr>
          <a:xfrm>
            <a:off x="7562848" y="5381625"/>
            <a:ext cx="3505202" cy="646331"/>
          </a:xfrm>
          <a:prstGeom prst="rect">
            <a:avLst/>
          </a:prstGeom>
          <a:solidFill>
            <a:schemeClr val="bg2">
              <a:lumMod val="90000"/>
            </a:schemeClr>
          </a:solidFill>
        </p:spPr>
        <p:txBody>
          <a:bodyPr wrap="square">
            <a:spAutoFit/>
          </a:bodyPr>
          <a:lstStyle/>
          <a:p>
            <a:r>
              <a:rPr lang="en-US" dirty="0"/>
              <a:t>150% is recommended, but you can choose a bigger screen size.</a:t>
            </a:r>
          </a:p>
        </p:txBody>
      </p:sp>
      <p:sp>
        <p:nvSpPr>
          <p:cNvPr id="18" name="TextBox 17">
            <a:extLst>
              <a:ext uri="{FF2B5EF4-FFF2-40B4-BE49-F238E27FC236}">
                <a16:creationId xmlns:a16="http://schemas.microsoft.com/office/drawing/2014/main" id="{1A02B2E2-364F-40BF-8CBC-9E1DF8936ED0}"/>
              </a:ext>
            </a:extLst>
          </p:cNvPr>
          <p:cNvSpPr txBox="1"/>
          <p:nvPr/>
        </p:nvSpPr>
        <p:spPr>
          <a:xfrm rot="10800000" flipV="1">
            <a:off x="8567736" y="1423662"/>
            <a:ext cx="600076" cy="769441"/>
          </a:xfrm>
          <a:prstGeom prst="rect">
            <a:avLst/>
          </a:prstGeom>
          <a:noFill/>
        </p:spPr>
        <p:txBody>
          <a:bodyPr wrap="square">
            <a:spAutoFit/>
          </a:bodyPr>
          <a:lstStyle/>
          <a:p>
            <a:pPr algn="ctr"/>
            <a:r>
              <a:rPr lang="en-US" sz="4400" b="1" dirty="0">
                <a:effectLst>
                  <a:outerShdw blurRad="38100" dist="38100" dir="2700000" algn="tl">
                    <a:srgbClr val="000000">
                      <a:alpha val="43137"/>
                    </a:srgbClr>
                  </a:outerShdw>
                </a:effectLst>
              </a:rPr>
              <a:t>3</a:t>
            </a:r>
            <a:endParaRPr lang="el-GR"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93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0E28FF-61C5-2A4C-AB21-A61453710173}"/>
              </a:ext>
            </a:extLst>
          </p:cNvPr>
          <p:cNvSpPr>
            <a:spLocks noGrp="1"/>
          </p:cNvSpPr>
          <p:nvPr>
            <p:ph type="title"/>
          </p:nvPr>
        </p:nvSpPr>
        <p:spPr>
          <a:xfrm>
            <a:off x="742949" y="696417"/>
            <a:ext cx="10515600" cy="1146175"/>
          </a:xfrm>
        </p:spPr>
        <p:txBody>
          <a:bodyPr>
            <a:normAutofit/>
          </a:bodyPr>
          <a:lstStyle/>
          <a:p>
            <a:pPr algn="ctr"/>
            <a:r>
              <a:rPr lang="en-GB" sz="4800" dirty="0">
                <a:latin typeface="+mj-lt"/>
              </a:rPr>
              <a:t>Tips for hearing:</a:t>
            </a:r>
            <a:endParaRPr lang="en-US" sz="4800" dirty="0">
              <a:latin typeface="+mj-lt"/>
            </a:endParaRPr>
          </a:p>
        </p:txBody>
      </p:sp>
      <p:graphicFrame>
        <p:nvGraphicFramePr>
          <p:cNvPr id="6" name="Content Placeholder 3">
            <a:extLst>
              <a:ext uri="{FF2B5EF4-FFF2-40B4-BE49-F238E27FC236}">
                <a16:creationId xmlns:a16="http://schemas.microsoft.com/office/drawing/2014/main" id="{A207DFA1-B8BF-4021-BA57-278CE34E0821}"/>
              </a:ext>
            </a:extLst>
          </p:cNvPr>
          <p:cNvGraphicFramePr>
            <a:graphicFrameLocks noGrp="1"/>
          </p:cNvGraphicFramePr>
          <p:nvPr>
            <p:ph idx="1"/>
            <p:extLst>
              <p:ext uri="{D42A27DB-BD31-4B8C-83A1-F6EECF244321}">
                <p14:modId xmlns:p14="http://schemas.microsoft.com/office/powerpoint/2010/main" val="2882162506"/>
              </p:ext>
            </p:extLst>
          </p:nvPr>
        </p:nvGraphicFramePr>
        <p:xfrm>
          <a:off x="585354" y="1412380"/>
          <a:ext cx="11021291" cy="507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9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3218EE33-9E85-42CD-B27A-74CA2590C62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BC50697D-663D-4868-A92C-BA56C5A74D2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3C6393C6-C9A1-4B9C-8C12-E277828037E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1E4934E1-6705-49CC-80D1-D6F5E08195A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63F38B8D-7117-4B21-8246-66994F68579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424DC96-944E-4E8C-B1F0-BBD33136E01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0DE8E0E6-CB39-48C7-9C7B-4FCCFF0C87BE}"/>
              </a:ext>
            </a:extLst>
          </p:cNvPr>
          <p:cNvPicPr>
            <a:picLocks noGrp="1" noChangeAspect="1"/>
          </p:cNvPicPr>
          <p:nvPr>
            <p:ph idx="1"/>
          </p:nvPr>
        </p:nvPicPr>
        <p:blipFill>
          <a:blip r:embed="rId2"/>
          <a:stretch>
            <a:fillRect/>
          </a:stretch>
        </p:blipFill>
        <p:spPr>
          <a:xfrm>
            <a:off x="929518" y="2245517"/>
            <a:ext cx="2366965" cy="2366965"/>
          </a:xfrm>
          <a:prstGeom prst="rect">
            <a:avLst/>
          </a:prstGeom>
        </p:spPr>
      </p:pic>
      <p:pic>
        <p:nvPicPr>
          <p:cNvPr id="5" name="Εικόνα 4">
            <a:extLst>
              <a:ext uri="{FF2B5EF4-FFF2-40B4-BE49-F238E27FC236}">
                <a16:creationId xmlns:a16="http://schemas.microsoft.com/office/drawing/2014/main" id="{41E53AF9-018C-4570-976B-D325BE472130}"/>
              </a:ext>
            </a:extLst>
          </p:cNvPr>
          <p:cNvPicPr>
            <a:picLocks noChangeAspect="1"/>
          </p:cNvPicPr>
          <p:nvPr/>
        </p:nvPicPr>
        <p:blipFill>
          <a:blip r:embed="rId3"/>
          <a:stretch>
            <a:fillRect/>
          </a:stretch>
        </p:blipFill>
        <p:spPr>
          <a:xfrm>
            <a:off x="4572096" y="2297933"/>
            <a:ext cx="2366965" cy="2366965"/>
          </a:xfrm>
          <a:prstGeom prst="rect">
            <a:avLst/>
          </a:prstGeom>
        </p:spPr>
      </p:pic>
      <p:pic>
        <p:nvPicPr>
          <p:cNvPr id="6" name="Εικόνα 5">
            <a:extLst>
              <a:ext uri="{FF2B5EF4-FFF2-40B4-BE49-F238E27FC236}">
                <a16:creationId xmlns:a16="http://schemas.microsoft.com/office/drawing/2014/main" id="{9FB66CB8-B5B8-4497-9770-00FEA1AABAAA}"/>
              </a:ext>
            </a:extLst>
          </p:cNvPr>
          <p:cNvPicPr>
            <a:picLocks noChangeAspect="1"/>
          </p:cNvPicPr>
          <p:nvPr/>
        </p:nvPicPr>
        <p:blipFill>
          <a:blip r:embed="rId4"/>
          <a:stretch>
            <a:fillRect/>
          </a:stretch>
        </p:blipFill>
        <p:spPr>
          <a:xfrm>
            <a:off x="7984329" y="2294935"/>
            <a:ext cx="2366965" cy="2366965"/>
          </a:xfrm>
          <a:prstGeom prst="rect">
            <a:avLst/>
          </a:prstGeom>
        </p:spPr>
      </p:pic>
      <p:pic>
        <p:nvPicPr>
          <p:cNvPr id="7" name="Εικόνα 6">
            <a:extLst>
              <a:ext uri="{FF2B5EF4-FFF2-40B4-BE49-F238E27FC236}">
                <a16:creationId xmlns:a16="http://schemas.microsoft.com/office/drawing/2014/main" id="{F211B323-DE65-42A5-AFBE-74D02C02412E}"/>
              </a:ext>
            </a:extLst>
          </p:cNvPr>
          <p:cNvPicPr>
            <a:picLocks noChangeAspect="1"/>
          </p:cNvPicPr>
          <p:nvPr/>
        </p:nvPicPr>
        <p:blipFill>
          <a:blip r:embed="rId5"/>
          <a:stretch>
            <a:fillRect/>
          </a:stretch>
        </p:blipFill>
        <p:spPr>
          <a:xfrm>
            <a:off x="1410538" y="2739844"/>
            <a:ext cx="1409698" cy="1409698"/>
          </a:xfrm>
          <a:prstGeom prst="rect">
            <a:avLst/>
          </a:prstGeom>
        </p:spPr>
      </p:pic>
      <p:sp>
        <p:nvSpPr>
          <p:cNvPr id="8" name="TextBox 7">
            <a:extLst>
              <a:ext uri="{FF2B5EF4-FFF2-40B4-BE49-F238E27FC236}">
                <a16:creationId xmlns:a16="http://schemas.microsoft.com/office/drawing/2014/main" id="{42EEE116-C096-4EF6-BF58-2BE776E2E15F}"/>
              </a:ext>
            </a:extLst>
          </p:cNvPr>
          <p:cNvSpPr txBox="1"/>
          <p:nvPr/>
        </p:nvSpPr>
        <p:spPr>
          <a:xfrm>
            <a:off x="457200" y="5057777"/>
            <a:ext cx="3295650" cy="1200329"/>
          </a:xfrm>
          <a:prstGeom prst="rect">
            <a:avLst/>
          </a:prstGeom>
          <a:solidFill>
            <a:schemeClr val="accent1">
              <a:lumMod val="40000"/>
              <a:lumOff val="60000"/>
            </a:schemeClr>
          </a:solidFill>
        </p:spPr>
        <p:txBody>
          <a:bodyPr wrap="square" rtlCol="0">
            <a:spAutoFit/>
          </a:bodyPr>
          <a:lstStyle/>
          <a:p>
            <a:pPr algn="ctr"/>
            <a:r>
              <a:rPr lang="en-US" dirty="0"/>
              <a:t>Go to </a:t>
            </a:r>
            <a:r>
              <a:rPr lang="en-US" b="1" dirty="0"/>
              <a:t>‘Settings’, </a:t>
            </a:r>
            <a:r>
              <a:rPr lang="en-US" dirty="0"/>
              <a:t>then select </a:t>
            </a:r>
            <a:r>
              <a:rPr lang="en-US" b="1" dirty="0"/>
              <a:t>‘Accessibility</a:t>
            </a:r>
            <a:r>
              <a:rPr lang="en-US" dirty="0"/>
              <a:t>’, then select ‘Audio’, and switch on the mono audio toggle.</a:t>
            </a:r>
          </a:p>
        </p:txBody>
      </p:sp>
      <p:sp>
        <p:nvSpPr>
          <p:cNvPr id="9" name="TextBox 8">
            <a:extLst>
              <a:ext uri="{FF2B5EF4-FFF2-40B4-BE49-F238E27FC236}">
                <a16:creationId xmlns:a16="http://schemas.microsoft.com/office/drawing/2014/main" id="{C083073E-C00D-4DCD-BC7A-51061696709B}"/>
              </a:ext>
            </a:extLst>
          </p:cNvPr>
          <p:cNvSpPr txBox="1"/>
          <p:nvPr/>
        </p:nvSpPr>
        <p:spPr>
          <a:xfrm>
            <a:off x="1643567" y="1406513"/>
            <a:ext cx="938865"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1</a:t>
            </a:r>
            <a:endParaRPr lang="el-GR" sz="4400" b="1" dirty="0">
              <a:effectLst>
                <a:outerShdw blurRad="38100" dist="38100" dir="2700000" algn="tl">
                  <a:srgbClr val="000000">
                    <a:alpha val="43137"/>
                  </a:srgbClr>
                </a:outerShdw>
              </a:effectLst>
            </a:endParaRPr>
          </a:p>
        </p:txBody>
      </p:sp>
      <p:pic>
        <p:nvPicPr>
          <p:cNvPr id="11" name="Εικόνα 10">
            <a:extLst>
              <a:ext uri="{FF2B5EF4-FFF2-40B4-BE49-F238E27FC236}">
                <a16:creationId xmlns:a16="http://schemas.microsoft.com/office/drawing/2014/main" id="{0CEF760B-CC91-405E-BA39-7C826709991F}"/>
              </a:ext>
            </a:extLst>
          </p:cNvPr>
          <p:cNvPicPr>
            <a:picLocks noChangeAspect="1"/>
          </p:cNvPicPr>
          <p:nvPr/>
        </p:nvPicPr>
        <p:blipFill>
          <a:blip r:embed="rId6"/>
          <a:stretch>
            <a:fillRect/>
          </a:stretch>
        </p:blipFill>
        <p:spPr>
          <a:xfrm>
            <a:off x="8410573" y="2721179"/>
            <a:ext cx="1514475" cy="1514475"/>
          </a:xfrm>
          <a:prstGeom prst="rect">
            <a:avLst/>
          </a:prstGeom>
        </p:spPr>
      </p:pic>
      <p:sp>
        <p:nvSpPr>
          <p:cNvPr id="12" name="TextBox 11">
            <a:extLst>
              <a:ext uri="{FF2B5EF4-FFF2-40B4-BE49-F238E27FC236}">
                <a16:creationId xmlns:a16="http://schemas.microsoft.com/office/drawing/2014/main" id="{F9BA9874-A60B-4297-80EC-BFE4A7E6E18D}"/>
              </a:ext>
            </a:extLst>
          </p:cNvPr>
          <p:cNvSpPr txBox="1"/>
          <p:nvPr/>
        </p:nvSpPr>
        <p:spPr>
          <a:xfrm>
            <a:off x="5236040" y="1410950"/>
            <a:ext cx="1193333"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2</a:t>
            </a:r>
            <a:endParaRPr lang="el-GR" sz="4400" b="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77B8E727-3D90-4B1C-B3BA-7520572A29DE}"/>
              </a:ext>
            </a:extLst>
          </p:cNvPr>
          <p:cNvSpPr txBox="1"/>
          <p:nvPr/>
        </p:nvSpPr>
        <p:spPr>
          <a:xfrm>
            <a:off x="4029075" y="4991100"/>
            <a:ext cx="3476625" cy="1200329"/>
          </a:xfrm>
          <a:prstGeom prst="rect">
            <a:avLst/>
          </a:prstGeom>
          <a:solidFill>
            <a:schemeClr val="tx2">
              <a:lumMod val="20000"/>
              <a:lumOff val="80000"/>
            </a:schemeClr>
          </a:solidFill>
        </p:spPr>
        <p:txBody>
          <a:bodyPr wrap="square" rtlCol="0">
            <a:spAutoFit/>
          </a:bodyPr>
          <a:lstStyle/>
          <a:p>
            <a:r>
              <a:rPr lang="en-US" dirty="0"/>
              <a:t>If you have trouble hearing audio alerts, you can have your PC display them visually. Go to ‘</a:t>
            </a:r>
            <a:r>
              <a:rPr lang="en-US" b="1" dirty="0"/>
              <a:t>Settings’</a:t>
            </a:r>
            <a:r>
              <a:rPr lang="en-US" dirty="0"/>
              <a:t>, then select </a:t>
            </a:r>
            <a:r>
              <a:rPr lang="en-US" b="1" dirty="0"/>
              <a:t>‘Audio’</a:t>
            </a:r>
          </a:p>
        </p:txBody>
      </p:sp>
      <p:sp>
        <p:nvSpPr>
          <p:cNvPr id="16" name="TextBox 15">
            <a:extLst>
              <a:ext uri="{FF2B5EF4-FFF2-40B4-BE49-F238E27FC236}">
                <a16:creationId xmlns:a16="http://schemas.microsoft.com/office/drawing/2014/main" id="{D7A4AF4C-EA37-4906-99A3-3EAB9923E740}"/>
              </a:ext>
            </a:extLst>
          </p:cNvPr>
          <p:cNvSpPr txBox="1"/>
          <p:nvPr/>
        </p:nvSpPr>
        <p:spPr>
          <a:xfrm>
            <a:off x="7810499" y="5057776"/>
            <a:ext cx="3362325" cy="1200329"/>
          </a:xfrm>
          <a:prstGeom prst="rect">
            <a:avLst/>
          </a:prstGeom>
          <a:solidFill>
            <a:schemeClr val="bg2">
              <a:lumMod val="90000"/>
            </a:schemeClr>
          </a:solidFill>
        </p:spPr>
        <p:txBody>
          <a:bodyPr wrap="square">
            <a:spAutoFit/>
          </a:bodyPr>
          <a:lstStyle/>
          <a:p>
            <a:pPr algn="ctr"/>
            <a:r>
              <a:rPr lang="en-US" dirty="0"/>
              <a:t>Under </a:t>
            </a:r>
            <a:r>
              <a:rPr lang="en-US" b="1" dirty="0"/>
              <a:t>Flash my screen during audio notifications</a:t>
            </a:r>
            <a:r>
              <a:rPr lang="en-US" dirty="0"/>
              <a:t>, choose how you want audio alerts displayed. </a:t>
            </a:r>
          </a:p>
        </p:txBody>
      </p:sp>
      <p:sp>
        <p:nvSpPr>
          <p:cNvPr id="18" name="TextBox 17">
            <a:extLst>
              <a:ext uri="{FF2B5EF4-FFF2-40B4-BE49-F238E27FC236}">
                <a16:creationId xmlns:a16="http://schemas.microsoft.com/office/drawing/2014/main" id="{1A02B2E2-364F-40BF-8CBC-9E1DF8936ED0}"/>
              </a:ext>
            </a:extLst>
          </p:cNvPr>
          <p:cNvSpPr txBox="1"/>
          <p:nvPr/>
        </p:nvSpPr>
        <p:spPr>
          <a:xfrm rot="10800000" flipV="1">
            <a:off x="8867772" y="1406513"/>
            <a:ext cx="600076" cy="769441"/>
          </a:xfrm>
          <a:prstGeom prst="rect">
            <a:avLst/>
          </a:prstGeom>
          <a:noFill/>
        </p:spPr>
        <p:txBody>
          <a:bodyPr wrap="square">
            <a:spAutoFit/>
          </a:bodyPr>
          <a:lstStyle/>
          <a:p>
            <a:pPr algn="ctr"/>
            <a:r>
              <a:rPr lang="en-US" sz="4400" b="1" dirty="0">
                <a:effectLst>
                  <a:outerShdw blurRad="38100" dist="38100" dir="2700000" algn="tl">
                    <a:srgbClr val="000000">
                      <a:alpha val="43137"/>
                    </a:srgbClr>
                  </a:outerShdw>
                </a:effectLst>
              </a:rPr>
              <a:t>3</a:t>
            </a:r>
            <a:endParaRPr lang="el-GR" sz="4400" b="1" dirty="0">
              <a:effectLst>
                <a:outerShdw blurRad="38100" dist="38100" dir="2700000" algn="tl">
                  <a:srgbClr val="000000">
                    <a:alpha val="43137"/>
                  </a:srgbClr>
                </a:outerShdw>
              </a:effectLst>
            </a:endParaRPr>
          </a:p>
        </p:txBody>
      </p:sp>
      <p:pic>
        <p:nvPicPr>
          <p:cNvPr id="2" name="Εικόνα 1">
            <a:extLst>
              <a:ext uri="{FF2B5EF4-FFF2-40B4-BE49-F238E27FC236}">
                <a16:creationId xmlns:a16="http://schemas.microsoft.com/office/drawing/2014/main" id="{0B49A66B-0166-4AFD-A719-D3359B61DB6A}"/>
              </a:ext>
            </a:extLst>
          </p:cNvPr>
          <p:cNvPicPr>
            <a:picLocks noChangeAspect="1"/>
          </p:cNvPicPr>
          <p:nvPr/>
        </p:nvPicPr>
        <p:blipFill>
          <a:blip r:embed="rId7"/>
          <a:stretch>
            <a:fillRect/>
          </a:stretch>
        </p:blipFill>
        <p:spPr>
          <a:xfrm>
            <a:off x="5081782" y="2834990"/>
            <a:ext cx="1347591" cy="1347591"/>
          </a:xfrm>
          <a:prstGeom prst="rect">
            <a:avLst/>
          </a:prstGeom>
        </p:spPr>
      </p:pic>
    </p:spTree>
    <p:extLst>
      <p:ext uri="{BB962C8B-B14F-4D97-AF65-F5344CB8AC3E}">
        <p14:creationId xmlns:p14="http://schemas.microsoft.com/office/powerpoint/2010/main" val="401626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766BC5-D167-497C-8A9A-B7449822B8C2}"/>
              </a:ext>
            </a:extLst>
          </p:cNvPr>
          <p:cNvSpPr>
            <a:spLocks noGrp="1"/>
          </p:cNvSpPr>
          <p:nvPr>
            <p:ph type="title"/>
          </p:nvPr>
        </p:nvSpPr>
        <p:spPr/>
        <p:txBody>
          <a:bodyPr>
            <a:normAutofit fontScale="90000"/>
          </a:bodyPr>
          <a:lstStyle/>
          <a:p>
            <a:r>
              <a:rPr lang="en-US" dirty="0"/>
              <a:t>You can adjust the size of a web page </a:t>
            </a:r>
            <a:br>
              <a:rPr lang="en-US" dirty="0"/>
            </a:br>
            <a:r>
              <a:rPr lang="en-US" dirty="0"/>
              <a:t>simply using your keyboard. </a:t>
            </a:r>
            <a:br>
              <a:rPr lang="en-US" dirty="0"/>
            </a:br>
            <a:endParaRPr lang="el-GR" dirty="0"/>
          </a:p>
        </p:txBody>
      </p:sp>
      <p:sp>
        <p:nvSpPr>
          <p:cNvPr id="3" name="Θέση περιεχομένου 2">
            <a:extLst>
              <a:ext uri="{FF2B5EF4-FFF2-40B4-BE49-F238E27FC236}">
                <a16:creationId xmlns:a16="http://schemas.microsoft.com/office/drawing/2014/main" id="{7F1C50D2-8FD0-47CE-B961-EAE9AC0A9917}"/>
              </a:ext>
            </a:extLst>
          </p:cNvPr>
          <p:cNvSpPr>
            <a:spLocks noGrp="1"/>
          </p:cNvSpPr>
          <p:nvPr>
            <p:ph idx="1"/>
          </p:nvPr>
        </p:nvSpPr>
        <p:spPr>
          <a:xfrm>
            <a:off x="838200" y="2523392"/>
            <a:ext cx="10515600" cy="3653570"/>
          </a:xfrm>
        </p:spPr>
        <p:txBody>
          <a:bodyPr/>
          <a:lstStyle/>
          <a:p>
            <a:pPr>
              <a:lnSpc>
                <a:spcPct val="200000"/>
              </a:lnSpc>
            </a:pPr>
            <a:r>
              <a:rPr lang="en-US" sz="2400" b="1" dirty="0"/>
              <a:t>PC: Press the CTRL key and the + or - key to zoom in or out.</a:t>
            </a:r>
          </a:p>
          <a:p>
            <a:pPr>
              <a:lnSpc>
                <a:spcPct val="200000"/>
              </a:lnSpc>
            </a:pPr>
            <a:r>
              <a:rPr lang="en-US" sz="2400" b="1" dirty="0"/>
              <a:t>MAC: Press the COMMAND key and the + or - key to zoom in or out.</a:t>
            </a:r>
          </a:p>
          <a:p>
            <a:endParaRPr lang="el-GR" dirty="0"/>
          </a:p>
        </p:txBody>
      </p:sp>
    </p:spTree>
    <p:extLst>
      <p:ext uri="{BB962C8B-B14F-4D97-AF65-F5344CB8AC3E}">
        <p14:creationId xmlns:p14="http://schemas.microsoft.com/office/powerpoint/2010/main" val="179012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4512DB-8E11-49D6-A262-CF30B090236F}"/>
              </a:ext>
            </a:extLst>
          </p:cNvPr>
          <p:cNvSpPr>
            <a:spLocks noGrp="1"/>
          </p:cNvSpPr>
          <p:nvPr>
            <p:ph type="title"/>
          </p:nvPr>
        </p:nvSpPr>
        <p:spPr/>
        <p:txBody>
          <a:bodyPr/>
          <a:lstStyle/>
          <a:p>
            <a:r>
              <a:rPr lang="en-US" b="1" dirty="0"/>
              <a:t>Let’s try it!</a:t>
            </a:r>
            <a:endParaRPr lang="el-GR" b="1" dirty="0"/>
          </a:p>
        </p:txBody>
      </p:sp>
      <p:sp>
        <p:nvSpPr>
          <p:cNvPr id="5" name="Φυσαλίδα ομιλίας: Έλλειψη 4">
            <a:extLst>
              <a:ext uri="{FF2B5EF4-FFF2-40B4-BE49-F238E27FC236}">
                <a16:creationId xmlns:a16="http://schemas.microsoft.com/office/drawing/2014/main" id="{E84DC26C-D6F3-40C1-BD92-58A0F8C503FB}"/>
              </a:ext>
            </a:extLst>
          </p:cNvPr>
          <p:cNvSpPr/>
          <p:nvPr/>
        </p:nvSpPr>
        <p:spPr>
          <a:xfrm>
            <a:off x="3006969" y="1608993"/>
            <a:ext cx="5565531" cy="3428999"/>
          </a:xfrm>
          <a:prstGeom prst="wedgeEllipse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Try to adjust settings by using the shortcuts provided earlier</a:t>
            </a:r>
            <a:endParaRPr lang="el-GR" sz="2800" dirty="0"/>
          </a:p>
        </p:txBody>
      </p:sp>
    </p:spTree>
    <p:extLst>
      <p:ext uri="{BB962C8B-B14F-4D97-AF65-F5344CB8AC3E}">
        <p14:creationId xmlns:p14="http://schemas.microsoft.com/office/powerpoint/2010/main" val="6867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D6F74E3-2BBA-4901-88F6-343A478A1ADE}"/>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4508499" y="809624"/>
            <a:ext cx="3175002" cy="1905002"/>
          </a:xfrm>
          <a:prstGeom prst="rect">
            <a:avLst/>
          </a:prstGeom>
        </p:spPr>
      </p:pic>
      <p:pic>
        <p:nvPicPr>
          <p:cNvPr id="6" name="Graphic 17">
            <a:hlinkClick r:id="rId4"/>
            <a:extLst>
              <a:ext uri="{FF2B5EF4-FFF2-40B4-BE49-F238E27FC236}">
                <a16:creationId xmlns:a16="http://schemas.microsoft.com/office/drawing/2014/main" id="{2F1BFEFD-F341-475D-AD52-EA12378E62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8364" y="4276219"/>
            <a:ext cx="2775272" cy="372489"/>
          </a:xfrm>
          <a:prstGeom prst="rect">
            <a:avLst/>
          </a:prstGeom>
        </p:spPr>
      </p:pic>
      <p:pic>
        <p:nvPicPr>
          <p:cNvPr id="7" name="Graphic 20">
            <a:hlinkClick r:id="rId7"/>
            <a:extLst>
              <a:ext uri="{FF2B5EF4-FFF2-40B4-BE49-F238E27FC236}">
                <a16:creationId xmlns:a16="http://schemas.microsoft.com/office/drawing/2014/main" id="{F0C4BAEA-943F-42DF-9DBA-F5FF82B5B7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9308" y="4872497"/>
            <a:ext cx="1653385" cy="341571"/>
          </a:xfrm>
          <a:prstGeom prst="rect">
            <a:avLst/>
          </a:prstGeom>
        </p:spPr>
      </p:pic>
      <p:pic>
        <p:nvPicPr>
          <p:cNvPr id="8" name="Graphic 8">
            <a:extLst>
              <a:ext uri="{FF2B5EF4-FFF2-40B4-BE49-F238E27FC236}">
                <a16:creationId xmlns:a16="http://schemas.microsoft.com/office/drawing/2014/main" id="{0E80242C-B59B-452D-AFCE-412EB1EE7B2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472" y="5468774"/>
            <a:ext cx="2893056" cy="369545"/>
          </a:xfrm>
          <a:prstGeom prst="rect">
            <a:avLst/>
          </a:prstGeom>
        </p:spPr>
      </p:pic>
    </p:spTree>
    <p:extLst>
      <p:ext uri="{BB962C8B-B14F-4D97-AF65-F5344CB8AC3E}">
        <p14:creationId xmlns:p14="http://schemas.microsoft.com/office/powerpoint/2010/main" val="417283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Aims and objectives</a:t>
            </a:r>
          </a:p>
        </p:txBody>
      </p:sp>
      <p:sp>
        <p:nvSpPr>
          <p:cNvPr id="3" name="Subtitle 2"/>
          <p:cNvSpPr>
            <a:spLocks noGrp="1"/>
          </p:cNvSpPr>
          <p:nvPr>
            <p:ph type="subTitle" idx="1"/>
          </p:nvPr>
        </p:nvSpPr>
        <p:spPr>
          <a:xfrm>
            <a:off x="838200" y="3602038"/>
            <a:ext cx="10515600" cy="1787380"/>
          </a:xfrm>
        </p:spPr>
        <p:txBody>
          <a:bodyPr/>
          <a:lstStyle/>
          <a:p>
            <a:r>
              <a:rPr lang="en-US" dirty="0"/>
              <a:t>This unit aims to provide an overview on how to prepare yourself and your devices to experience a satisfactory online transaction experience.  </a:t>
            </a:r>
          </a:p>
          <a:p>
            <a:r>
              <a:rPr lang="en-US" dirty="0"/>
              <a:t>Our objective is to provide the tools, knowledge and experience you need to easily adjust your technological devices in order to perform online transactions in a comfortable, easy and safe manner.</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511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B7E853-8B9D-41D9-A128-372C5C350506}"/>
              </a:ext>
            </a:extLst>
          </p:cNvPr>
          <p:cNvSpPr>
            <a:spLocks noGrp="1"/>
          </p:cNvSpPr>
          <p:nvPr>
            <p:ph type="ctrTitle"/>
          </p:nvPr>
        </p:nvSpPr>
        <p:spPr>
          <a:xfrm>
            <a:off x="2655276" y="1122362"/>
            <a:ext cx="8698523" cy="2816591"/>
          </a:xfrm>
        </p:spPr>
        <p:txBody>
          <a:bodyPr>
            <a:normAutofit fontScale="90000"/>
          </a:bodyPr>
          <a:lstStyle/>
          <a:p>
            <a:pPr algn="ctr"/>
            <a:br>
              <a:rPr lang="en-US" b="1" dirty="0"/>
            </a:br>
            <a:br>
              <a:rPr lang="en-US" b="1" dirty="0"/>
            </a:br>
            <a:br>
              <a:rPr lang="en-US" b="1" dirty="0"/>
            </a:br>
            <a:br>
              <a:rPr lang="en-US" b="1" dirty="0"/>
            </a:br>
            <a:br>
              <a:rPr lang="en-US" b="1" dirty="0"/>
            </a:br>
            <a:r>
              <a:rPr lang="en-US" b="1" dirty="0"/>
              <a:t>When using a smartphone </a:t>
            </a:r>
            <a:br>
              <a:rPr lang="en-US" b="1" dirty="0"/>
            </a:br>
            <a:r>
              <a:rPr lang="en-US" b="1" dirty="0"/>
              <a:t>or tablet</a:t>
            </a:r>
            <a:endParaRPr lang="el-GR" b="1" dirty="0"/>
          </a:p>
        </p:txBody>
      </p:sp>
    </p:spTree>
    <p:extLst>
      <p:ext uri="{BB962C8B-B14F-4D97-AF65-F5344CB8AC3E}">
        <p14:creationId xmlns:p14="http://schemas.microsoft.com/office/powerpoint/2010/main" val="180767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788F02C7-A7EB-405D-9639-8F60EF371A0C}"/>
              </a:ext>
            </a:extLst>
          </p:cNvPr>
          <p:cNvGraphicFramePr>
            <a:graphicFrameLocks noGrp="1"/>
          </p:cNvGraphicFramePr>
          <p:nvPr>
            <p:ph sz="half" idx="1"/>
            <p:extLst>
              <p:ext uri="{D42A27DB-BD31-4B8C-83A1-F6EECF244321}">
                <p14:modId xmlns:p14="http://schemas.microsoft.com/office/powerpoint/2010/main" val="3415489576"/>
              </p:ext>
            </p:extLst>
          </p:nvPr>
        </p:nvGraphicFramePr>
        <p:xfrm>
          <a:off x="838200" y="1603169"/>
          <a:ext cx="10633364" cy="457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pPr algn="ctr"/>
            <a:r>
              <a:rPr lang="en-US" b="1" dirty="0"/>
              <a:t>How to adjust your settings</a:t>
            </a:r>
          </a:p>
        </p:txBody>
      </p:sp>
    </p:spTree>
    <p:extLst>
      <p:ext uri="{BB962C8B-B14F-4D97-AF65-F5344CB8AC3E}">
        <p14:creationId xmlns:p14="http://schemas.microsoft.com/office/powerpoint/2010/main" val="192376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graphicEl>
                                              <a:dgm id="{68B02D23-B61D-49EB-B1C7-197DB6D9DA93}"/>
                                            </p:graphicEl>
                                          </p:spTgt>
                                        </p:tgtEl>
                                        <p:attrNameLst>
                                          <p:attrName>style.visibility</p:attrName>
                                        </p:attrNameLst>
                                      </p:cBhvr>
                                      <p:to>
                                        <p:strVal val="visible"/>
                                      </p:to>
                                    </p:set>
                                    <p:animEffect transition="in" filter="blinds(horizontal)">
                                      <p:cBhvr>
                                        <p:cTn id="13" dur="500"/>
                                        <p:tgtEl>
                                          <p:spTgt spid="8">
                                            <p:graphicEl>
                                              <a:dgm id="{68B02D23-B61D-49EB-B1C7-197DB6D9DA93}"/>
                                            </p:graphic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graphicEl>
                                              <a:dgm id="{299145A3-2598-4111-A72A-9AC257B597D3}"/>
                                            </p:graphicEl>
                                          </p:spTgt>
                                        </p:tgtEl>
                                        <p:attrNameLst>
                                          <p:attrName>style.visibility</p:attrName>
                                        </p:attrNameLst>
                                      </p:cBhvr>
                                      <p:to>
                                        <p:strVal val="visible"/>
                                      </p:to>
                                    </p:set>
                                    <p:animEffect transition="in" filter="blinds(horizontal)">
                                      <p:cBhvr>
                                        <p:cTn id="16" dur="500"/>
                                        <p:tgtEl>
                                          <p:spTgt spid="8">
                                            <p:graphicEl>
                                              <a:dgm id="{299145A3-2598-4111-A72A-9AC257B597D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graphicEl>
                                              <a:dgm id="{0D388818-DB31-9F4D-BF6C-EDD9EE316F2B}"/>
                                            </p:graphicEl>
                                          </p:spTgt>
                                        </p:tgtEl>
                                        <p:attrNameLst>
                                          <p:attrName>style.visibility</p:attrName>
                                        </p:attrNameLst>
                                      </p:cBhvr>
                                      <p:to>
                                        <p:strVal val="visible"/>
                                      </p:to>
                                    </p:set>
                                    <p:animEffect transition="in" filter="blinds(horizontal)">
                                      <p:cBhvr>
                                        <p:cTn id="21" dur="500"/>
                                        <p:tgtEl>
                                          <p:spTgt spid="8">
                                            <p:graphicEl>
                                              <a:dgm id="{0D388818-DB31-9F4D-BF6C-EDD9EE316F2B}"/>
                                            </p:graphic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graphicEl>
                                              <a:dgm id="{F8EE1A48-8FE7-544D-BA61-3E0E81BEA03E}"/>
                                            </p:graphicEl>
                                          </p:spTgt>
                                        </p:tgtEl>
                                        <p:attrNameLst>
                                          <p:attrName>style.visibility</p:attrName>
                                        </p:attrNameLst>
                                      </p:cBhvr>
                                      <p:to>
                                        <p:strVal val="visible"/>
                                      </p:to>
                                    </p:set>
                                    <p:animEffect transition="in" filter="blinds(horizontal)">
                                      <p:cBhvr>
                                        <p:cTn id="24" dur="500"/>
                                        <p:tgtEl>
                                          <p:spTgt spid="8">
                                            <p:graphicEl>
                                              <a:dgm id="{F8EE1A48-8FE7-544D-BA61-3E0E81BEA0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4" name="Content Placeholder 4">
            <a:extLst>
              <a:ext uri="{FF2B5EF4-FFF2-40B4-BE49-F238E27FC236}">
                <a16:creationId xmlns:a16="http://schemas.microsoft.com/office/drawing/2014/main" id="{7571B073-F269-4279-BD32-6C42BB158EAB}"/>
              </a:ext>
            </a:extLst>
          </p:cNvPr>
          <p:cNvGraphicFramePr>
            <a:graphicFrameLocks noGrp="1"/>
          </p:cNvGraphicFramePr>
          <p:nvPr>
            <p:ph sz="half" idx="1"/>
            <p:extLst>
              <p:ext uri="{D42A27DB-BD31-4B8C-83A1-F6EECF244321}">
                <p14:modId xmlns:p14="http://schemas.microsoft.com/office/powerpoint/2010/main" val="1887925543"/>
              </p:ext>
            </p:extLst>
          </p:nvPr>
        </p:nvGraphicFramePr>
        <p:xfrm>
          <a:off x="1379022" y="2006601"/>
          <a:ext cx="9433956" cy="410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vert="horz" lIns="91440" tIns="45720" rIns="91440" bIns="45720" rtlCol="0" anchor="b">
            <a:normAutofit/>
          </a:bodyPr>
          <a:lstStyle/>
          <a:p>
            <a:pPr algn="ctr"/>
            <a:r>
              <a:rPr lang="en-US" sz="4400" dirty="0">
                <a:solidFill>
                  <a:srgbClr val="002060"/>
                </a:solidFill>
                <a:latin typeface="+mj-lt"/>
                <a:ea typeface="+mj-ea"/>
              </a:rPr>
              <a:t>The steps</a:t>
            </a:r>
          </a:p>
        </p:txBody>
      </p:sp>
    </p:spTree>
    <p:extLst>
      <p:ext uri="{BB962C8B-B14F-4D97-AF65-F5344CB8AC3E}">
        <p14:creationId xmlns:p14="http://schemas.microsoft.com/office/powerpoint/2010/main" val="13152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graphicEl>
                                              <a:dgm id="{CD51BDD6-218C-8644-8586-4E437DD9D21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graphicEl>
                                              <a:dgm id="{2C2A3873-F4FA-A046-BB29-6A395358841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graphicEl>
                                              <a:dgm id="{63341BFD-0D53-754E-958C-EE9463ACE37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graphicEl>
                                              <a:dgm id="{372C5070-68FB-7B4E-A841-FDF7D05F770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graphicEl>
                                              <a:dgm id="{F5075A52-0C89-CF4E-A9FD-4EA8F485223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graphicEl>
                                              <a:dgm id="{AF22692E-B44B-3A4D-AF11-76ADE826035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graphicEl>
                                              <a:dgm id="{3902AAF5-D1D1-154C-996D-9DF298627F3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graphicEl>
                                              <a:dgm id="{27ECDFD2-0EFE-EE46-A23E-963B457B1E0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graphicEl>
                                              <a:dgm id="{C97574CF-6405-584B-AE50-E7C082BA12F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graphicEl>
                                              <a:dgm id="{3CB98E0E-7D6C-1C49-A24F-0CFD81BDD8D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graphicEl>
                                              <a:dgm id="{95B5E1CD-3223-A242-9D14-45145095C12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graphicEl>
                                              <a:dgm id="{5620AA44-3AEC-7A4F-ABAC-2BEC54C772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lvlAtOnce"/>
        </p:bldSub>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FA859E-323E-4F0F-AE72-6BD4B2004435}"/>
              </a:ext>
            </a:extLst>
          </p:cNvPr>
          <p:cNvSpPr>
            <a:spLocks noGrp="1"/>
          </p:cNvSpPr>
          <p:nvPr>
            <p:ph type="title"/>
          </p:nvPr>
        </p:nvSpPr>
        <p:spPr/>
        <p:txBody>
          <a:bodyPr>
            <a:normAutofit fontScale="90000"/>
          </a:bodyPr>
          <a:lstStyle/>
          <a:p>
            <a:r>
              <a:rPr lang="en-US" b="1" dirty="0"/>
              <a:t>To make your font size bigger or smaller on an Android device all you need to do is:</a:t>
            </a:r>
            <a:br>
              <a:rPr lang="en-US" b="1" dirty="0"/>
            </a:br>
            <a:endParaRPr lang="el-GR" dirty="0"/>
          </a:p>
        </p:txBody>
      </p:sp>
      <p:sp>
        <p:nvSpPr>
          <p:cNvPr id="3" name="Θέση περιεχομένου 2">
            <a:extLst>
              <a:ext uri="{FF2B5EF4-FFF2-40B4-BE49-F238E27FC236}">
                <a16:creationId xmlns:a16="http://schemas.microsoft.com/office/drawing/2014/main" id="{48FCCD31-2798-4AC3-8351-273B53D381F3}"/>
              </a:ext>
            </a:extLst>
          </p:cNvPr>
          <p:cNvSpPr>
            <a:spLocks noGrp="1"/>
          </p:cNvSpPr>
          <p:nvPr>
            <p:ph idx="1"/>
          </p:nvPr>
        </p:nvSpPr>
        <p:spPr>
          <a:xfrm>
            <a:off x="838200" y="1995853"/>
            <a:ext cx="10266485" cy="3934925"/>
          </a:xfrm>
        </p:spPr>
        <p:txBody>
          <a:bodyPr>
            <a:normAutofit/>
          </a:bodyPr>
          <a:lstStyle/>
          <a:p>
            <a:pPr marL="0" indent="0">
              <a:lnSpc>
                <a:spcPct val="200000"/>
              </a:lnSpc>
              <a:buNone/>
            </a:pPr>
            <a:r>
              <a:rPr lang="en-US" sz="2800" b="1" dirty="0"/>
              <a:t>1. Open your phone or tablet's settings. </a:t>
            </a:r>
            <a:br>
              <a:rPr lang="en-US" sz="2800" b="1" dirty="0"/>
            </a:br>
            <a:r>
              <a:rPr lang="en-US" sz="2800" b="1" dirty="0"/>
              <a:t>2. Tap Accessibility, then Font size.</a:t>
            </a:r>
            <a:br>
              <a:rPr lang="en-US" sz="2800" b="1" dirty="0"/>
            </a:br>
            <a:r>
              <a:rPr lang="en-US" sz="2800" b="1" dirty="0"/>
              <a:t>3. Use the slider to choose the size.</a:t>
            </a:r>
            <a:br>
              <a:rPr lang="en-US" dirty="0"/>
            </a:br>
            <a:br>
              <a:rPr lang="en-US" dirty="0"/>
            </a:br>
            <a:endParaRPr lang="el-GR" dirty="0"/>
          </a:p>
        </p:txBody>
      </p:sp>
    </p:spTree>
    <p:extLst>
      <p:ext uri="{BB962C8B-B14F-4D97-AF65-F5344CB8AC3E}">
        <p14:creationId xmlns:p14="http://schemas.microsoft.com/office/powerpoint/2010/main" val="78140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F7924B-EC78-4E21-80E6-A83751183AE2}"/>
              </a:ext>
            </a:extLst>
          </p:cNvPr>
          <p:cNvSpPr>
            <a:spLocks noGrp="1"/>
          </p:cNvSpPr>
          <p:nvPr>
            <p:ph type="title"/>
          </p:nvPr>
        </p:nvSpPr>
        <p:spPr/>
        <p:txBody>
          <a:bodyPr>
            <a:normAutofit fontScale="90000"/>
          </a:bodyPr>
          <a:lstStyle/>
          <a:p>
            <a:r>
              <a:rPr lang="en-US" b="1" dirty="0"/>
              <a:t>To make items on your screen, like app icons, smaller or larger on an Android device:</a:t>
            </a:r>
            <a:br>
              <a:rPr lang="en-US" b="1" dirty="0"/>
            </a:br>
            <a:endParaRPr lang="el-GR" b="1" dirty="0"/>
          </a:p>
        </p:txBody>
      </p:sp>
      <p:sp>
        <p:nvSpPr>
          <p:cNvPr id="3" name="Θέση περιεχομένου 2">
            <a:extLst>
              <a:ext uri="{FF2B5EF4-FFF2-40B4-BE49-F238E27FC236}">
                <a16:creationId xmlns:a16="http://schemas.microsoft.com/office/drawing/2014/main" id="{89197187-42AD-458E-9FA1-A8F5AFA5ED51}"/>
              </a:ext>
            </a:extLst>
          </p:cNvPr>
          <p:cNvSpPr>
            <a:spLocks noGrp="1"/>
          </p:cNvSpPr>
          <p:nvPr>
            <p:ph idx="1"/>
          </p:nvPr>
        </p:nvSpPr>
        <p:spPr/>
        <p:txBody>
          <a:bodyPr/>
          <a:lstStyle/>
          <a:p>
            <a:pPr marL="0" indent="0">
              <a:lnSpc>
                <a:spcPct val="200000"/>
              </a:lnSpc>
              <a:buNone/>
            </a:pPr>
            <a:r>
              <a:rPr lang="en-US" sz="2800" b="1" dirty="0"/>
              <a:t>1. Open your phone or tablet's settings.</a:t>
            </a:r>
            <a:br>
              <a:rPr lang="en-US" sz="2800" b="1" dirty="0"/>
            </a:br>
            <a:r>
              <a:rPr lang="en-US" sz="2800" b="1" dirty="0"/>
              <a:t>2. Tap Accessibility, then Display Size.</a:t>
            </a:r>
            <a:br>
              <a:rPr lang="en-US" sz="2800" b="1" dirty="0"/>
            </a:br>
            <a:r>
              <a:rPr lang="en-US" sz="2800" b="1" dirty="0"/>
              <a:t>3. Use the scroller to choose your preferred size.</a:t>
            </a:r>
          </a:p>
          <a:p>
            <a:endParaRPr lang="el-GR" dirty="0"/>
          </a:p>
        </p:txBody>
      </p:sp>
    </p:spTree>
    <p:extLst>
      <p:ext uri="{BB962C8B-B14F-4D97-AF65-F5344CB8AC3E}">
        <p14:creationId xmlns:p14="http://schemas.microsoft.com/office/powerpoint/2010/main" val="156354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C88B6-E47F-438A-AEE1-D4D197C259A5}"/>
              </a:ext>
            </a:extLst>
          </p:cNvPr>
          <p:cNvSpPr>
            <a:spLocks noGrp="1"/>
          </p:cNvSpPr>
          <p:nvPr>
            <p:ph type="title"/>
          </p:nvPr>
        </p:nvSpPr>
        <p:spPr/>
        <p:txBody>
          <a:bodyPr>
            <a:normAutofit fontScale="90000"/>
          </a:bodyPr>
          <a:lstStyle/>
          <a:p>
            <a:r>
              <a:rPr lang="en-US" b="1" dirty="0"/>
              <a:t>To make your font size bigger or smaller on an Apple device:</a:t>
            </a:r>
            <a:br>
              <a:rPr lang="en-US" dirty="0"/>
            </a:br>
            <a:endParaRPr lang="el-GR" dirty="0"/>
          </a:p>
        </p:txBody>
      </p:sp>
      <p:sp>
        <p:nvSpPr>
          <p:cNvPr id="3" name="Θέση περιεχομένου 2">
            <a:extLst>
              <a:ext uri="{FF2B5EF4-FFF2-40B4-BE49-F238E27FC236}">
                <a16:creationId xmlns:a16="http://schemas.microsoft.com/office/drawing/2014/main" id="{6A0F11DE-2A12-4B04-A6B9-430EE166EBEA}"/>
              </a:ext>
            </a:extLst>
          </p:cNvPr>
          <p:cNvSpPr>
            <a:spLocks noGrp="1"/>
          </p:cNvSpPr>
          <p:nvPr>
            <p:ph idx="1"/>
          </p:nvPr>
        </p:nvSpPr>
        <p:spPr/>
        <p:txBody>
          <a:bodyPr>
            <a:normAutofit/>
          </a:bodyPr>
          <a:lstStyle/>
          <a:p>
            <a:pPr marL="0" indent="0">
              <a:lnSpc>
                <a:spcPct val="200000"/>
              </a:lnSpc>
              <a:buNone/>
            </a:pPr>
            <a:r>
              <a:rPr lang="en-US" sz="2800" b="1" dirty="0"/>
              <a:t>1. Open your phone or tablet's settings.</a:t>
            </a:r>
            <a:br>
              <a:rPr lang="en-US" sz="2800" b="1" dirty="0"/>
            </a:br>
            <a:r>
              <a:rPr lang="en-US" sz="2800" b="1" dirty="0"/>
              <a:t>2. Tap Accessibility, then Display &amp; Text Size.</a:t>
            </a:r>
            <a:br>
              <a:rPr lang="en-US" sz="2800" b="1" dirty="0"/>
            </a:br>
            <a:r>
              <a:rPr lang="en-US" sz="2800" b="1" dirty="0"/>
              <a:t>3. Tap Larger Accessibility Size.</a:t>
            </a:r>
            <a:br>
              <a:rPr lang="en-US" sz="2800" b="1" dirty="0"/>
            </a:br>
            <a:r>
              <a:rPr lang="en-US" sz="2800" b="1" dirty="0"/>
              <a:t>4. Use the slider to choose the size</a:t>
            </a:r>
            <a:endParaRPr lang="el-GR" sz="2800" b="1" dirty="0"/>
          </a:p>
        </p:txBody>
      </p:sp>
    </p:spTree>
    <p:extLst>
      <p:ext uri="{BB962C8B-B14F-4D97-AF65-F5344CB8AC3E}">
        <p14:creationId xmlns:p14="http://schemas.microsoft.com/office/powerpoint/2010/main" val="332688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a:extLst>
              <a:ext uri="{FF2B5EF4-FFF2-40B4-BE49-F238E27FC236}">
                <a16:creationId xmlns:a16="http://schemas.microsoft.com/office/drawing/2014/main" id="{DB9510A4-391D-4136-B35D-1BE908CE1B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7876" y="2070100"/>
            <a:ext cx="7356248" cy="4106863"/>
          </a:xfrm>
        </p:spPr>
      </p:pic>
      <p:sp>
        <p:nvSpPr>
          <p:cNvPr id="10" name="Φυσαλίδα ομιλίας: Έλλειψη 9">
            <a:extLst>
              <a:ext uri="{FF2B5EF4-FFF2-40B4-BE49-F238E27FC236}">
                <a16:creationId xmlns:a16="http://schemas.microsoft.com/office/drawing/2014/main" id="{C744AEC3-14C3-4249-AC0A-8C1AAE364C3F}"/>
              </a:ext>
            </a:extLst>
          </p:cNvPr>
          <p:cNvSpPr/>
          <p:nvPr/>
        </p:nvSpPr>
        <p:spPr>
          <a:xfrm>
            <a:off x="791308" y="764931"/>
            <a:ext cx="3692769" cy="2514600"/>
          </a:xfrm>
          <a:prstGeom prst="wedgeEllipse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Pinch-to-Zoom replaces magnifying glass</a:t>
            </a:r>
            <a:endParaRPr lang="el-GR" sz="2400" dirty="0"/>
          </a:p>
        </p:txBody>
      </p:sp>
    </p:spTree>
    <p:extLst>
      <p:ext uri="{BB962C8B-B14F-4D97-AF65-F5344CB8AC3E}">
        <p14:creationId xmlns:p14="http://schemas.microsoft.com/office/powerpoint/2010/main" val="65073066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31E60"/>
      </a:dk2>
      <a:lt2>
        <a:srgbClr val="D3D6EC"/>
      </a:lt2>
      <a:accent1>
        <a:srgbClr val="E34E40"/>
      </a:accent1>
      <a:accent2>
        <a:srgbClr val="8DC63F"/>
      </a:accent2>
      <a:accent3>
        <a:srgbClr val="FFD773"/>
      </a:accent3>
      <a:accent4>
        <a:srgbClr val="FBC9C4"/>
      </a:accent4>
      <a:accent5>
        <a:srgbClr val="DAEBC1"/>
      </a:accent5>
      <a:accent6>
        <a:srgbClr val="FFFCD5"/>
      </a:accent6>
      <a:hlink>
        <a:srgbClr val="0563C1"/>
      </a:hlink>
      <a:folHlink>
        <a:srgbClr val="AD57A9"/>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793</Words>
  <Application>Microsoft Office PowerPoint</Application>
  <PresentationFormat>Ευρεία οθόνη</PresentationFormat>
  <Paragraphs>63</Paragraphs>
  <Slides>19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Segoe UI</vt:lpstr>
      <vt:lpstr>Segoe UI Semibold</vt:lpstr>
      <vt:lpstr>Verdana</vt:lpstr>
      <vt:lpstr>Office Theme</vt:lpstr>
      <vt:lpstr>Παρουσίαση του PowerPoint</vt:lpstr>
      <vt:lpstr>Aims and objectives</vt:lpstr>
      <vt:lpstr>     When using a smartphone  or tablet</vt:lpstr>
      <vt:lpstr>How to adjust your settings</vt:lpstr>
      <vt:lpstr>The steps</vt:lpstr>
      <vt:lpstr>To make your font size bigger or smaller on an Android device all you need to do is: </vt:lpstr>
      <vt:lpstr>To make items on your screen, like app icons, smaller or larger on an Android device: </vt:lpstr>
      <vt:lpstr>To make your font size bigger or smaller on an Apple device: </vt:lpstr>
      <vt:lpstr>Παρουσίαση του PowerPoint</vt:lpstr>
      <vt:lpstr>WiFi settings</vt:lpstr>
      <vt:lpstr>Be careful when typing the password!</vt:lpstr>
      <vt:lpstr>When using a computer</vt:lpstr>
      <vt:lpstr>Tips for vision:</vt:lpstr>
      <vt:lpstr>Παρουσίαση του PowerPoint</vt:lpstr>
      <vt:lpstr>Tips for hearing:</vt:lpstr>
      <vt:lpstr>Παρουσίαση του PowerPoint</vt:lpstr>
      <vt:lpstr>You can adjust the size of a web page  simply using your keyboard.  </vt:lpstr>
      <vt:lpstr>Let’s try it!</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Papastefanou</dc:creator>
  <cp:lastModifiedBy>50plus Hellas</cp:lastModifiedBy>
  <cp:revision>67</cp:revision>
  <dcterms:created xsi:type="dcterms:W3CDTF">2019-03-06T11:20:55Z</dcterms:created>
  <dcterms:modified xsi:type="dcterms:W3CDTF">2022-03-11T09:34:20Z</dcterms:modified>
</cp:coreProperties>
</file>